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0" r:id="rId2"/>
    <p:sldMasterId id="2147483705" r:id="rId3"/>
  </p:sldMasterIdLst>
  <p:notesMasterIdLst>
    <p:notesMasterId r:id="rId11"/>
  </p:notesMasterIdLst>
  <p:sldIdLst>
    <p:sldId id="375" r:id="rId4"/>
    <p:sldId id="2147471238" r:id="rId5"/>
    <p:sldId id="2147471231" r:id="rId6"/>
    <p:sldId id="2147471235" r:id="rId7"/>
    <p:sldId id="2147471053" r:id="rId8"/>
    <p:sldId id="2147471237" r:id="rId9"/>
    <p:sldId id="2147471229" r:id="rId10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0"/>
  </p:normalViewPr>
  <p:slideViewPr>
    <p:cSldViewPr snapToGrid="0">
      <p:cViewPr varScale="1">
        <p:scale>
          <a:sx n="93" d="100"/>
          <a:sy n="93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CF5C3-5A41-3445-8E48-5A9124212144}" type="datetimeFigureOut">
              <a:rPr lang="en-IT" smtClean="0"/>
              <a:t>11/04/24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5B03B-A1BD-924D-9E39-FE072F1C4533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7963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Identity = attributes in context and community </a:t>
            </a:r>
          </a:p>
          <a:p>
            <a:r>
              <a:rPr lang="en-US"/>
              <a:t>Digitalization of society and commerce. </a:t>
            </a:r>
          </a:p>
          <a:p>
            <a:r>
              <a:rPr lang="en-US"/>
              <a:t>Your identity is the gateway to your interaction. </a:t>
            </a:r>
          </a:p>
          <a:p>
            <a:r>
              <a:rPr lang="en-US"/>
              <a:t>Importance of securing digital identity increases. </a:t>
            </a:r>
          </a:p>
          <a:p>
            <a:r>
              <a:rPr lang="en-US"/>
              <a:t>Evolving to identity-centric security controls. </a:t>
            </a:r>
          </a:p>
          <a:p>
            <a:endParaRPr lang="en-US"/>
          </a:p>
          <a:p>
            <a:r>
              <a:rPr lang="en-US"/>
              <a:t>(We observe, we see change, we see winners doing 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A65143-5083-4551-9FE4-E443C92FDD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67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D5B03B-A1BD-924D-9E39-FE072F1C4533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198225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hethalesgroup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twitter.com/thalesgroup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thalesgroup" TargetMode="External"/><Relationship Id="rId5" Type="http://schemas.openxmlformats.org/officeDocument/2006/relationships/hyperlink" Target="https://www.linkedin.com/company/thales/" TargetMode="External"/><Relationship Id="rId4" Type="http://schemas.openxmlformats.org/officeDocument/2006/relationships/hyperlink" Target="https://www.thalesgroup.com/" TargetMode="Externa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thethalesgroup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twitter.com/thalesgroup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facebook.com/thalesgroup" TargetMode="External"/><Relationship Id="rId5" Type="http://schemas.openxmlformats.org/officeDocument/2006/relationships/hyperlink" Target="https://www.linkedin.com/company/thales/" TargetMode="External"/><Relationship Id="rId4" Type="http://schemas.openxmlformats.org/officeDocument/2006/relationships/hyperlink" Target="https://www.thalesgroup.com/" TargetMode="Externa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thalesgroup.com/" TargetMode="External"/><Relationship Id="rId7" Type="http://schemas.openxmlformats.org/officeDocument/2006/relationships/hyperlink" Target="https://www.youtube.com/user/thethalesgroup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twitter.com/thalesgroup" TargetMode="External"/><Relationship Id="rId5" Type="http://schemas.openxmlformats.org/officeDocument/2006/relationships/hyperlink" Target="https://www.facebook.com/thalesgroup" TargetMode="External"/><Relationship Id="rId4" Type="http://schemas.openxmlformats.org/officeDocument/2006/relationships/hyperlink" Target="https://www.linkedin.com/company/thales/" TargetMode="Externa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7.sv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7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www.thalesgroup.com/" TargetMode="Externa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4" b="14"/>
          <a:stretch/>
        </p:blipFill>
        <p:spPr>
          <a:xfrm>
            <a:off x="0" y="0"/>
            <a:ext cx="1219059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 userDrawn="1"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</p:spTree>
    <p:extLst>
      <p:ext uri="{BB962C8B-B14F-4D97-AF65-F5344CB8AC3E}">
        <p14:creationId xmlns:p14="http://schemas.microsoft.com/office/powerpoint/2010/main" val="412866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3707775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 userDrawn="1"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544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 userDrawn="1"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3682514"/>
            <a:ext cx="3419999" cy="19221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1" y="3682514"/>
            <a:ext cx="3419999" cy="19221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1" y="3682514"/>
            <a:ext cx="3419999" cy="19221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408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8"/>
            <a:ext cx="12192000" cy="553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 userDrawn="1"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807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2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 userDrawn="1"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 userDrawn="1"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78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 userDrawn="1"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998" y="1145649"/>
            <a:ext cx="4968001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653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1"/>
            <a:ext cx="12192000" cy="5896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 userDrawn="1"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CCA3-8D7C-3F99-EBC8-AE0184FED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486" b="16223"/>
          <a:stretch/>
        </p:blipFill>
        <p:spPr>
          <a:xfrm>
            <a:off x="4387850" y="322433"/>
            <a:ext cx="7581900" cy="5784329"/>
          </a:xfrm>
          <a:prstGeom prst="rect">
            <a:avLst/>
          </a:prstGeom>
        </p:spPr>
      </p:pic>
      <p:sp>
        <p:nvSpPr>
          <p:cNvPr id="26" name="Rectangle: Rounded Corners 25">
            <a:hlinkClick r:id="rId4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 userDrawn="1"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 userDrawn="1"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Oval 30">
              <a:hlinkClick r:id="rId5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 userDrawn="1"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Oval 36">
              <a:hlinkClick r:id="rId6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 userDrawn="1"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Oval 40">
              <a:hlinkClick r:id="rId7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 userDrawn="1"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Oval 44">
              <a:hlinkClick r:id="rId8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16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9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 userDrawn="1"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 userDrawn="1"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 userDrawn="1"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 userDrawn="1"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5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 userDrawn="1"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 userDrawn="1"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 userDrawn="1"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7409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153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 userDrawn="1"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266913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2A98F7-F159-F60F-46D6-839BCF4392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059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 userDrawn="1"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dirty="0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411967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 userDrawn="1"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9553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2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4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 userDrawn="1"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3632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FC509B4-E51F-329B-2A99-317CD7C621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26802" y="1178102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DAB6E4D-62AB-AA15-F7C2-3F29D666E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96000" y="1178102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8D82F2-F29C-887B-10F9-D273CE45B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26802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5987CDC-F8C1-A05A-FC69-A462DA2F99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000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E9CFE75-402D-C2FC-1AD5-8D941F181C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26802" y="4383898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38D2D1E-6B09-24DC-B953-EFA4EE8F51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96000" y="4383898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13024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342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6"/>
            <a:ext cx="5245200" cy="37746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7947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5"/>
            <a:ext cx="5245200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5245200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026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3707775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 userDrawn="1"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805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2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7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 userDrawn="1"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3682514"/>
            <a:ext cx="3419999" cy="19221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1" y="3682514"/>
            <a:ext cx="3419999" cy="19221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1" y="3682514"/>
            <a:ext cx="3419999" cy="192215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44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8"/>
            <a:ext cx="12192000" cy="553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 userDrawn="1"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873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2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 userDrawn="1"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 userDrawn="1"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41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 userDrawn="1"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998" y="1145649"/>
            <a:ext cx="4968001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029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1"/>
            <a:ext cx="12192000" cy="5896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 userDrawn="1"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CCA3-8D7C-3F99-EBC8-AE0184FED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486" b="16223"/>
          <a:stretch/>
        </p:blipFill>
        <p:spPr>
          <a:xfrm>
            <a:off x="4387850" y="322433"/>
            <a:ext cx="7581900" cy="5784329"/>
          </a:xfrm>
          <a:prstGeom prst="rect">
            <a:avLst/>
          </a:prstGeom>
        </p:spPr>
      </p:pic>
      <p:sp>
        <p:nvSpPr>
          <p:cNvPr id="26" name="Rectangle: Rounded Corners 25">
            <a:hlinkClick r:id="rId4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 userDrawn="1"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 userDrawn="1"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Oval 30">
              <a:hlinkClick r:id="rId5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 userDrawn="1"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Oval 36">
              <a:hlinkClick r:id="rId6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 userDrawn="1"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Oval 40">
              <a:hlinkClick r:id="rId7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 userDrawn="1"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Oval 44">
              <a:hlinkClick r:id="rId8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456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48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 userDrawn="1"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 userDrawn="1"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 userDrawn="1"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 userDrawn="1"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0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 userDrawn="1"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 userDrawn="1"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 userDrawn="1"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383958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920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332399"/>
          </a:xfrm>
        </p:spPr>
        <p:txBody>
          <a:bodyPr/>
          <a:lstStyle>
            <a:lvl1pPr marL="0" marR="0" indent="0" algn="ctr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134" y="6127973"/>
            <a:ext cx="1917869" cy="720000"/>
          </a:xfrm>
          <a:prstGeom prst="rect">
            <a:avLst/>
          </a:prstGeom>
        </p:spPr>
      </p:pic>
      <p:sp>
        <p:nvSpPr>
          <p:cNvPr id="8" name="Freeform 22"/>
          <p:cNvSpPr>
            <a:spLocks/>
          </p:cNvSpPr>
          <p:nvPr userDrawn="1"/>
        </p:nvSpPr>
        <p:spPr bwMode="auto">
          <a:xfrm rot="10800000" flipH="1">
            <a:off x="212929" y="6456764"/>
            <a:ext cx="277824" cy="291115"/>
          </a:xfrm>
          <a:custGeom>
            <a:avLst/>
            <a:gdLst>
              <a:gd name="T0" fmla="*/ 39 w 412"/>
              <a:gd name="T1" fmla="*/ 411 h 411"/>
              <a:gd name="T2" fmla="*/ 0 w 412"/>
              <a:gd name="T3" fmla="*/ 411 h 411"/>
              <a:gd name="T4" fmla="*/ 0 w 412"/>
              <a:gd name="T5" fmla="*/ 0 h 411"/>
              <a:gd name="T6" fmla="*/ 412 w 412"/>
              <a:gd name="T7" fmla="*/ 0 h 411"/>
              <a:gd name="T8" fmla="*/ 412 w 412"/>
              <a:gd name="T9" fmla="*/ 39 h 411"/>
              <a:gd name="T10" fmla="*/ 39 w 412"/>
              <a:gd name="T11" fmla="*/ 39 h 411"/>
              <a:gd name="T12" fmla="*/ 39 w 412"/>
              <a:gd name="T13" fmla="*/ 411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2" h="411">
                <a:moveTo>
                  <a:pt x="39" y="411"/>
                </a:moveTo>
                <a:lnTo>
                  <a:pt x="0" y="411"/>
                </a:lnTo>
                <a:lnTo>
                  <a:pt x="0" y="0"/>
                </a:lnTo>
                <a:lnTo>
                  <a:pt x="412" y="0"/>
                </a:lnTo>
                <a:lnTo>
                  <a:pt x="412" y="39"/>
                </a:lnTo>
                <a:lnTo>
                  <a:pt x="39" y="39"/>
                </a:lnTo>
                <a:lnTo>
                  <a:pt x="39" y="41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Espace réservé du numéro de diapositive 5"/>
          <p:cNvSpPr txBox="1">
            <a:spLocks/>
          </p:cNvSpPr>
          <p:nvPr userDrawn="1"/>
        </p:nvSpPr>
        <p:spPr>
          <a:xfrm>
            <a:off x="177649" y="6403771"/>
            <a:ext cx="1048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44350D62-B6BB-E847-B7AB-6B0C5C66D2F8}" type="slidenum">
              <a:rPr lang="en-GB" sz="1200" noProof="0" smtClean="0">
                <a:solidFill>
                  <a:schemeClr val="bg2"/>
                </a:solidFill>
              </a:rPr>
              <a:pPr algn="l"/>
              <a:t>‹#›</a:t>
            </a:fld>
            <a:endParaRPr lang="en-GB" sz="1200" noProof="0">
              <a:solidFill>
                <a:schemeClr val="bg2"/>
              </a:solidFill>
            </a:endParaRPr>
          </a:p>
        </p:txBody>
      </p:sp>
      <p:sp>
        <p:nvSpPr>
          <p:cNvPr id="10" name="ZoneTexte 11"/>
          <p:cNvSpPr txBox="1">
            <a:spLocks noChangeArrowheads="1"/>
          </p:cNvSpPr>
          <p:nvPr userDrawn="1"/>
        </p:nvSpPr>
        <p:spPr bwMode="auto">
          <a:xfrm>
            <a:off x="5227200" y="6379484"/>
            <a:ext cx="1737600" cy="314488"/>
          </a:xfrm>
          <a:prstGeom prst="rect">
            <a:avLst/>
          </a:prstGeom>
          <a:noFill/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wrap="square" lIns="48000" tIns="62400" rIns="48000" anchor="ctr" anchorCtr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667" b="0" noProof="0">
                <a:solidFill>
                  <a:schemeClr val="bg2"/>
                </a:solidFill>
                <a:latin typeface="Arial" charset="0"/>
              </a:rPr>
              <a:t>THALES</a:t>
            </a:r>
            <a:r>
              <a:rPr lang="en-GB" sz="667" b="0" baseline="0" noProof="0">
                <a:solidFill>
                  <a:schemeClr val="bg2"/>
                </a:solidFill>
                <a:latin typeface="Arial" charset="0"/>
              </a:rPr>
              <a:t> GROUP LIMITED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3665337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1FD898-2FCE-B1CB-2958-3C73C99D3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14681"/>
            <a:ext cx="12192000" cy="61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0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 userDrawn="1"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2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no_a_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364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D1FD898-2FCE-B1CB-2958-3C73C99D3D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1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1"/>
            <a:ext cx="920603" cy="11201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098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touching a screen with a finger&#10;&#10;Description automatically generated">
            <a:extLst>
              <a:ext uri="{FF2B5EF4-FFF2-40B4-BE49-F238E27FC236}">
                <a16:creationId xmlns:a16="http://schemas.microsoft.com/office/drawing/2014/main" id="{10291103-1588-71B5-1170-5BC7F13F54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05341" y="0"/>
            <a:ext cx="1256469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 userDrawn="1"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7F45B7-71C6-1485-8A5A-3C39FEF1F517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394772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2B3475-6FA1-E38C-363D-23108F8B1BFB}"/>
              </a:ext>
            </a:extLst>
          </p:cNvPr>
          <p:cNvSpPr/>
          <p:nvPr userDrawn="1"/>
        </p:nvSpPr>
        <p:spPr>
          <a:xfrm>
            <a:off x="10083800" y="219075"/>
            <a:ext cx="2108200" cy="6916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aphic 10">
            <a:extLst>
              <a:ext uri="{FF2B5EF4-FFF2-40B4-BE49-F238E27FC236}">
                <a16:creationId xmlns:a16="http://schemas.microsoft.com/office/drawing/2014/main" id="{CA068553-962D-7E77-C347-394CC904794C}"/>
              </a:ext>
            </a:extLst>
          </p:cNvPr>
          <p:cNvGrpSpPr/>
          <p:nvPr userDrawn="1"/>
        </p:nvGrpSpPr>
        <p:grpSpPr>
          <a:xfrm rot="3961346">
            <a:off x="-3509591" y="1372783"/>
            <a:ext cx="10851195" cy="7716768"/>
            <a:chOff x="-2115223" y="1287251"/>
            <a:chExt cx="8966242" cy="637629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9431AD7-672B-F4E4-7018-CF9738388DAA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</a:path>
              </a:pathLst>
            </a:custGeom>
            <a:solidFill>
              <a:srgbClr val="2C2F73">
                <a:alpha val="67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BE54C2-8273-C40C-0BEC-801B4F0B0364}"/>
                </a:ext>
              </a:extLst>
            </p:cNvPr>
            <p:cNvSpPr/>
            <p:nvPr/>
          </p:nvSpPr>
          <p:spPr>
            <a:xfrm rot="-250200">
              <a:off x="1223486" y="4790578"/>
              <a:ext cx="2186617" cy="2129998"/>
            </a:xfrm>
            <a:custGeom>
              <a:avLst/>
              <a:gdLst>
                <a:gd name="connsiteX0" fmla="*/ 2186617 w 2186617"/>
                <a:gd name="connsiteY0" fmla="*/ 1064999 h 2129998"/>
                <a:gd name="connsiteX1" fmla="*/ 1093309 w 2186617"/>
                <a:gd name="connsiteY1" fmla="*/ 2129999 h 2129998"/>
                <a:gd name="connsiteX2" fmla="*/ 0 w 2186617"/>
                <a:gd name="connsiteY2" fmla="*/ 1064999 h 2129998"/>
                <a:gd name="connsiteX3" fmla="*/ 1093309 w 2186617"/>
                <a:gd name="connsiteY3" fmla="*/ 0 h 2129998"/>
                <a:gd name="connsiteX4" fmla="*/ 2186617 w 2186617"/>
                <a:gd name="connsiteY4" fmla="*/ 1064999 h 212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6617" h="2129998">
                  <a:moveTo>
                    <a:pt x="2186617" y="1064999"/>
                  </a:moveTo>
                  <a:cubicBezTo>
                    <a:pt x="2186617" y="1653182"/>
                    <a:pt x="1697126" y="2129999"/>
                    <a:pt x="1093309" y="2129999"/>
                  </a:cubicBezTo>
                  <a:cubicBezTo>
                    <a:pt x="489491" y="2129999"/>
                    <a:pt x="0" y="1653182"/>
                    <a:pt x="0" y="1064999"/>
                  </a:cubicBezTo>
                  <a:cubicBezTo>
                    <a:pt x="0" y="476817"/>
                    <a:pt x="489491" y="0"/>
                    <a:pt x="1093309" y="0"/>
                  </a:cubicBezTo>
                  <a:cubicBezTo>
                    <a:pt x="1697126" y="0"/>
                    <a:pt x="2186617" y="476817"/>
                    <a:pt x="2186617" y="1064999"/>
                  </a:cubicBez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6955C8B-0CAA-E815-B2C3-731EF01A03B1}"/>
                </a:ext>
              </a:extLst>
            </p:cNvPr>
            <p:cNvSpPr/>
            <p:nvPr/>
          </p:nvSpPr>
          <p:spPr>
            <a:xfrm>
              <a:off x="-2115223" y="1287251"/>
              <a:ext cx="8966242" cy="6376294"/>
            </a:xfrm>
            <a:custGeom>
              <a:avLst/>
              <a:gdLst>
                <a:gd name="connsiteX0" fmla="*/ 1801447 w 8966242"/>
                <a:gd name="connsiteY0" fmla="*/ 6376295 h 6376294"/>
                <a:gd name="connsiteX1" fmla="*/ 0 w 8966242"/>
                <a:gd name="connsiteY1" fmla="*/ 6173158 h 6376294"/>
                <a:gd name="connsiteX2" fmla="*/ 3243396 w 8966242"/>
                <a:gd name="connsiteY2" fmla="*/ 21714 h 6376294"/>
                <a:gd name="connsiteX3" fmla="*/ 5582315 w 8966242"/>
                <a:gd name="connsiteY3" fmla="*/ 0 h 6376294"/>
                <a:gd name="connsiteX4" fmla="*/ 8966243 w 8966242"/>
                <a:gd name="connsiteY4" fmla="*/ 6089854 h 6376294"/>
                <a:gd name="connsiteX5" fmla="*/ 7114468 w 8966242"/>
                <a:gd name="connsiteY5" fmla="*/ 6326881 h 6376294"/>
                <a:gd name="connsiteX6" fmla="*/ 4483426 w 8966242"/>
                <a:gd name="connsiteY6" fmla="*/ 1152768 h 6376294"/>
                <a:gd name="connsiteX7" fmla="*/ 4315295 w 8966242"/>
                <a:gd name="connsiteY7" fmla="*/ 1154290 h 6376294"/>
                <a:gd name="connsiteX8" fmla="*/ 1801447 w 8966242"/>
                <a:gd name="connsiteY8" fmla="*/ 6376295 h 637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6242" h="6376294">
                  <a:moveTo>
                    <a:pt x="1801447" y="6376295"/>
                  </a:moveTo>
                  <a:cubicBezTo>
                    <a:pt x="1081944" y="6374367"/>
                    <a:pt x="686628" y="6333984"/>
                    <a:pt x="0" y="6173158"/>
                  </a:cubicBezTo>
                  <a:lnTo>
                    <a:pt x="3243396" y="21714"/>
                  </a:lnTo>
                  <a:lnTo>
                    <a:pt x="5582315" y="0"/>
                  </a:lnTo>
                  <a:lnTo>
                    <a:pt x="8966243" y="6089854"/>
                  </a:lnTo>
                  <a:cubicBezTo>
                    <a:pt x="8480723" y="6217398"/>
                    <a:pt x="8185353" y="6285483"/>
                    <a:pt x="7114468" y="6326881"/>
                  </a:cubicBezTo>
                  <a:lnTo>
                    <a:pt x="4483426" y="1152768"/>
                  </a:lnTo>
                  <a:lnTo>
                    <a:pt x="4315295" y="1154290"/>
                  </a:lnTo>
                  <a:lnTo>
                    <a:pt x="1801447" y="6376295"/>
                  </a:lnTo>
                  <a:close/>
                </a:path>
              </a:pathLst>
            </a:custGeom>
            <a:solidFill>
              <a:srgbClr val="2C2F73">
                <a:alpha val="80000"/>
              </a:srgbClr>
            </a:solidFill>
            <a:ln w="101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/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23ECCA1C-001D-C8A9-76C4-69BC9B36BA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1537" y="250843"/>
            <a:ext cx="1673012" cy="628076"/>
          </a:xfrm>
          <a:prstGeom prst="rect">
            <a:avLst/>
          </a:prstGeom>
        </p:spPr>
      </p:pic>
      <p:sp>
        <p:nvSpPr>
          <p:cNvPr id="13" name="Title 146">
            <a:extLst>
              <a:ext uri="{FF2B5EF4-FFF2-40B4-BE49-F238E27FC236}">
                <a16:creationId xmlns:a16="http://schemas.microsoft.com/office/drawing/2014/main" id="{A71C9AF5-7C53-980E-3913-667C7DB10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662254"/>
            <a:ext cx="3815273" cy="1661993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sz="4000" b="1" dirty="0">
                <a:solidFill>
                  <a:schemeClr val="bg1"/>
                </a:solidFill>
              </a:rPr>
              <a:t>Presentation title on two </a:t>
            </a:r>
            <a:br>
              <a:rPr lang="en-GB" sz="4000" b="1" dirty="0">
                <a:solidFill>
                  <a:schemeClr val="bg1"/>
                </a:solidFill>
              </a:rPr>
            </a:br>
            <a:r>
              <a:rPr lang="en-GB" sz="4000" b="1" dirty="0">
                <a:solidFill>
                  <a:schemeClr val="bg1"/>
                </a:solidFill>
              </a:rPr>
              <a:t>or three lines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686C7C7-E3F1-C112-8757-C612FE8014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9500" y="4628182"/>
            <a:ext cx="3815273" cy="602986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pc="300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PRESENTATION SUBTITLE </a:t>
            </a:r>
            <a:br>
              <a:rPr lang="en-US" dirty="0"/>
            </a:br>
            <a:r>
              <a:rPr lang="en-US" dirty="0"/>
              <a:t>ON ONE OR TWO LINES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B1530-D5FA-027C-5074-206E6194C12C}"/>
              </a:ext>
            </a:extLst>
          </p:cNvPr>
          <p:cNvSpPr txBox="1"/>
          <p:nvPr userDrawn="1"/>
        </p:nvSpPr>
        <p:spPr>
          <a:xfrm>
            <a:off x="1079500" y="5769997"/>
            <a:ext cx="1673012" cy="1719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100" noProof="0" dirty="0">
                <a:solidFill>
                  <a:schemeClr val="bg1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26599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91B1F2-EDBD-F0E5-18E0-4293E776FB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49700" y="0"/>
            <a:ext cx="8242300" cy="6102000"/>
          </a:xfrm>
          <a:custGeom>
            <a:avLst/>
            <a:gdLst>
              <a:gd name="connsiteX0" fmla="*/ 3254380 w 8242300"/>
              <a:gd name="connsiteY0" fmla="*/ 0 h 6102000"/>
              <a:gd name="connsiteX1" fmla="*/ 8242300 w 8242300"/>
              <a:gd name="connsiteY1" fmla="*/ 0 h 6102000"/>
              <a:gd name="connsiteX2" fmla="*/ 8242300 w 8242300"/>
              <a:gd name="connsiteY2" fmla="*/ 6076018 h 6102000"/>
              <a:gd name="connsiteX3" fmla="*/ 8228443 w 8242300"/>
              <a:gd name="connsiteY3" fmla="*/ 6102000 h 6102000"/>
              <a:gd name="connsiteX4" fmla="*/ 0 w 8242300"/>
              <a:gd name="connsiteY4" fmla="*/ 6102000 h 61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42300" h="6102000">
                <a:moveTo>
                  <a:pt x="3254380" y="0"/>
                </a:moveTo>
                <a:lnTo>
                  <a:pt x="8242300" y="0"/>
                </a:lnTo>
                <a:lnTo>
                  <a:pt x="8242300" y="6076018"/>
                </a:lnTo>
                <a:lnTo>
                  <a:pt x="8228443" y="6102000"/>
                </a:lnTo>
                <a:lnTo>
                  <a:pt x="0" y="6102000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Title 146">
            <a:extLst>
              <a:ext uri="{FF2B5EF4-FFF2-40B4-BE49-F238E27FC236}">
                <a16:creationId xmlns:a16="http://schemas.microsoft.com/office/drawing/2014/main" id="{8EB015E7-2B87-0782-45FD-A322B48CA2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0000" y="2127672"/>
            <a:ext cx="3853950" cy="1846659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Chapter title</a:t>
            </a:r>
            <a:br>
              <a:rPr lang="en-GB" noProof="0" dirty="0"/>
            </a:br>
            <a:r>
              <a:rPr lang="en-GB" noProof="0" dirty="0"/>
              <a:t>One, two or three lines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165D70-1CC5-41D3-B887-8286AC2B15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842682" cy="61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6000" y="1145369"/>
            <a:ext cx="8640000" cy="307777"/>
          </a:xfrm>
        </p:spPr>
        <p:txBody>
          <a:bodyPr wrap="square" lIns="0" tIns="0" rIns="0" bIns="0" anchor="t">
            <a:spAutoFit/>
          </a:bodyPr>
          <a:lstStyle>
            <a:lvl1pPr algn="ctr">
              <a:lnSpc>
                <a:spcPct val="100000"/>
              </a:lnSpc>
              <a:defRPr sz="2000" b="1" cap="all" spc="3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2EF26AE-0E8B-41DE-038A-4F9ED9254CB9}"/>
              </a:ext>
            </a:extLst>
          </p:cNvPr>
          <p:cNvGrpSpPr/>
          <p:nvPr userDrawn="1"/>
        </p:nvGrpSpPr>
        <p:grpSpPr>
          <a:xfrm>
            <a:off x="5348942" y="1674097"/>
            <a:ext cx="1494116" cy="112014"/>
            <a:chOff x="10939447" y="523240"/>
            <a:chExt cx="1245096" cy="93345"/>
          </a:xfrm>
          <a:solidFill>
            <a:schemeClr val="tx2">
              <a:alpha val="20000"/>
            </a:schemeClr>
          </a:solidFill>
        </p:grpSpPr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5610C1ED-5852-0EE6-FF0A-96F4CB2CE64A}"/>
                </a:ext>
              </a:extLst>
            </p:cNvPr>
            <p:cNvSpPr/>
            <p:nvPr/>
          </p:nvSpPr>
          <p:spPr>
            <a:xfrm>
              <a:off x="1167806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343AB0C8-5813-3A04-543A-A355379EE61C}"/>
                </a:ext>
              </a:extLst>
            </p:cNvPr>
            <p:cNvSpPr/>
            <p:nvPr/>
          </p:nvSpPr>
          <p:spPr>
            <a:xfrm>
              <a:off x="1172151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E08D21E0-3ECF-9B08-C7A1-D04373449761}"/>
                </a:ext>
              </a:extLst>
            </p:cNvPr>
            <p:cNvSpPr/>
            <p:nvPr/>
          </p:nvSpPr>
          <p:spPr>
            <a:xfrm>
              <a:off x="1176495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9B6977C8-7F75-2A95-BA16-F0DBEB1C637D}"/>
                </a:ext>
              </a:extLst>
            </p:cNvPr>
            <p:cNvSpPr/>
            <p:nvPr/>
          </p:nvSpPr>
          <p:spPr>
            <a:xfrm>
              <a:off x="1180840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id="{9E1621F6-18AB-1F9C-E8A6-615290F012C1}"/>
                </a:ext>
              </a:extLst>
            </p:cNvPr>
            <p:cNvSpPr/>
            <p:nvPr/>
          </p:nvSpPr>
          <p:spPr>
            <a:xfrm>
              <a:off x="1185185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id="{D7F90642-BEFD-C7CC-0AB6-542F734EC6BB}"/>
                </a:ext>
              </a:extLst>
            </p:cNvPr>
            <p:cNvSpPr/>
            <p:nvPr/>
          </p:nvSpPr>
          <p:spPr>
            <a:xfrm>
              <a:off x="1189530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id="{C0FAD3C7-8B5D-D594-47C6-8C4075EEDA84}"/>
                </a:ext>
              </a:extLst>
            </p:cNvPr>
            <p:cNvSpPr/>
            <p:nvPr/>
          </p:nvSpPr>
          <p:spPr>
            <a:xfrm>
              <a:off x="1193875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EBCFCA6E-4C9C-8F1B-7470-1E3A399E1C0B}"/>
                </a:ext>
              </a:extLst>
            </p:cNvPr>
            <p:cNvSpPr/>
            <p:nvPr/>
          </p:nvSpPr>
          <p:spPr>
            <a:xfrm>
              <a:off x="1198219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E455C98B-94C3-7DBA-72EF-5946B8FC5659}"/>
                </a:ext>
              </a:extLst>
            </p:cNvPr>
            <p:cNvSpPr/>
            <p:nvPr/>
          </p:nvSpPr>
          <p:spPr>
            <a:xfrm>
              <a:off x="120256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F6AECC36-A0CF-C556-EE65-AD7EC9BC4088}"/>
                </a:ext>
              </a:extLst>
            </p:cNvPr>
            <p:cNvSpPr/>
            <p:nvPr/>
          </p:nvSpPr>
          <p:spPr>
            <a:xfrm>
              <a:off x="120690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193D1796-0A04-4EBA-1454-F2C704880D8A}"/>
                </a:ext>
              </a:extLst>
            </p:cNvPr>
            <p:cNvSpPr/>
            <p:nvPr/>
          </p:nvSpPr>
          <p:spPr>
            <a:xfrm>
              <a:off x="121125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444A5F82-1CC1-2723-36BD-5E6A8DD02DB5}"/>
                </a:ext>
              </a:extLst>
            </p:cNvPr>
            <p:cNvSpPr/>
            <p:nvPr/>
          </p:nvSpPr>
          <p:spPr>
            <a:xfrm rot="10800000">
              <a:off x="1137392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35EC8A17-161A-52F3-F4A9-DBBB86DC6C17}"/>
                </a:ext>
              </a:extLst>
            </p:cNvPr>
            <p:cNvSpPr/>
            <p:nvPr/>
          </p:nvSpPr>
          <p:spPr>
            <a:xfrm rot="10800000">
              <a:off x="1133047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2D794AC1-E3B5-5BC5-50D1-03D1CB2EA924}"/>
                </a:ext>
              </a:extLst>
            </p:cNvPr>
            <p:cNvSpPr/>
            <p:nvPr/>
          </p:nvSpPr>
          <p:spPr>
            <a:xfrm rot="10800000">
              <a:off x="1128703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FB7F060C-DB78-A9F5-E90C-C2F144895061}"/>
                </a:ext>
              </a:extLst>
            </p:cNvPr>
            <p:cNvSpPr/>
            <p:nvPr/>
          </p:nvSpPr>
          <p:spPr>
            <a:xfrm rot="10800000">
              <a:off x="1124358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EE4882FB-4370-85AD-7574-1A4373173CA0}"/>
                </a:ext>
              </a:extLst>
            </p:cNvPr>
            <p:cNvSpPr/>
            <p:nvPr/>
          </p:nvSpPr>
          <p:spPr>
            <a:xfrm rot="10800000">
              <a:off x="1120013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3C23D4FE-47CE-BC47-7291-20E7D63B222D}"/>
                </a:ext>
              </a:extLst>
            </p:cNvPr>
            <p:cNvSpPr/>
            <p:nvPr/>
          </p:nvSpPr>
          <p:spPr>
            <a:xfrm rot="10800000">
              <a:off x="1115668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0C8F840B-5FA1-787F-A5ED-AF39E9BC9521}"/>
                </a:ext>
              </a:extLst>
            </p:cNvPr>
            <p:cNvSpPr/>
            <p:nvPr/>
          </p:nvSpPr>
          <p:spPr>
            <a:xfrm rot="10800000">
              <a:off x="1111323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672792F1-9E05-B63F-2DEA-A5DE0295C132}"/>
                </a:ext>
              </a:extLst>
            </p:cNvPr>
            <p:cNvSpPr/>
            <p:nvPr/>
          </p:nvSpPr>
          <p:spPr>
            <a:xfrm rot="10800000">
              <a:off x="1106979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757632A1-2A6B-1A61-CED7-6AC55E3AE4FE}"/>
                </a:ext>
              </a:extLst>
            </p:cNvPr>
            <p:cNvSpPr/>
            <p:nvPr/>
          </p:nvSpPr>
          <p:spPr>
            <a:xfrm rot="10800000">
              <a:off x="1102634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4CD700AC-2950-4BD9-AEA9-F649F9BFAE92}"/>
                </a:ext>
              </a:extLst>
            </p:cNvPr>
            <p:cNvSpPr/>
            <p:nvPr/>
          </p:nvSpPr>
          <p:spPr>
            <a:xfrm rot="10800000">
              <a:off x="1098289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BBA817A4-A3E4-94CB-83C3-D6F767DA3FEE}"/>
                </a:ext>
              </a:extLst>
            </p:cNvPr>
            <p:cNvSpPr/>
            <p:nvPr/>
          </p:nvSpPr>
          <p:spPr>
            <a:xfrm rot="10800000">
              <a:off x="1093944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225BDD9E-FD33-866E-6890-16110B571DB3}"/>
                </a:ext>
              </a:extLst>
            </p:cNvPr>
            <p:cNvSpPr/>
            <p:nvPr/>
          </p:nvSpPr>
          <p:spPr>
            <a:xfrm>
              <a:off x="1141737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F2C15A61-EF71-9795-61EF-8C1617508400}"/>
                </a:ext>
              </a:extLst>
            </p:cNvPr>
            <p:cNvSpPr/>
            <p:nvPr/>
          </p:nvSpPr>
          <p:spPr>
            <a:xfrm>
              <a:off x="11460823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E632C2E-006D-D2F7-A5C6-ACAAB3CF37B9}"/>
                </a:ext>
              </a:extLst>
            </p:cNvPr>
            <p:cNvSpPr/>
            <p:nvPr/>
          </p:nvSpPr>
          <p:spPr>
            <a:xfrm>
              <a:off x="11504271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E1020044-98D4-DCF6-BADA-41E402526BB2}"/>
                </a:ext>
              </a:extLst>
            </p:cNvPr>
            <p:cNvSpPr/>
            <p:nvPr/>
          </p:nvSpPr>
          <p:spPr>
            <a:xfrm>
              <a:off x="11547719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930D4332-77DE-1477-2E43-28E85958F0DC}"/>
                </a:ext>
              </a:extLst>
            </p:cNvPr>
            <p:cNvSpPr/>
            <p:nvPr/>
          </p:nvSpPr>
          <p:spPr>
            <a:xfrm>
              <a:off x="11634615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BDAAD660-5966-CDA2-8611-352F8D64C694}"/>
                </a:ext>
              </a:extLst>
            </p:cNvPr>
            <p:cNvSpPr/>
            <p:nvPr/>
          </p:nvSpPr>
          <p:spPr>
            <a:xfrm>
              <a:off x="11591167" y="523240"/>
              <a:ext cx="72000" cy="9334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D7629-7829-1ACA-7FA5-F08FD2F78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000" y="2007061"/>
            <a:ext cx="8640000" cy="212519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2000" b="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AC3082-5820-F339-AA95-CC102FC67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977851"/>
            <a:ext cx="12192000" cy="104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9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2587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24D4E34D-C781-5CAC-ECB4-7C789CB39A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378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6"/>
            <a:ext cx="5245200" cy="37746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05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6653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C8F1ED06-ABC9-15DE-3DFC-435FFD6830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62352"/>
            <a:ext cx="12192000" cy="8720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5"/>
            <a:ext cx="5245200" cy="45400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5245200" cy="45400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479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DFFA7BA-8B92-63C7-0617-55EAC8E11B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99601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B3483BC5-601B-9EF8-DA44-7609BAAE9D3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53672" y="3041650"/>
            <a:ext cx="4420461" cy="304927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67C4BDF-6CB9-C058-FD2E-216AF7FA4E7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0650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D73C3076-1B04-8B01-02C5-C7E83957283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3342" y="0"/>
            <a:ext cx="4420461" cy="3041650"/>
          </a:xfrm>
          <a:custGeom>
            <a:avLst/>
            <a:gdLst>
              <a:gd name="connsiteX0" fmla="*/ 1632332 w 4420461"/>
              <a:gd name="connsiteY0" fmla="*/ 0 h 3041650"/>
              <a:gd name="connsiteX1" fmla="*/ 4420461 w 4420461"/>
              <a:gd name="connsiteY1" fmla="*/ 0 h 3041650"/>
              <a:gd name="connsiteX2" fmla="*/ 2788129 w 4420461"/>
              <a:gd name="connsiteY2" fmla="*/ 3041650 h 3041650"/>
              <a:gd name="connsiteX3" fmla="*/ 0 w 4420461"/>
              <a:gd name="connsiteY3" fmla="*/ 3041650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461" h="3041650">
                <a:moveTo>
                  <a:pt x="1632332" y="0"/>
                </a:moveTo>
                <a:lnTo>
                  <a:pt x="4420461" y="0"/>
                </a:lnTo>
                <a:lnTo>
                  <a:pt x="2788129" y="3041650"/>
                </a:lnTo>
                <a:lnTo>
                  <a:pt x="0" y="304165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000" b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5508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3707775" cy="45400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FF7AA0C-1628-04B2-6EA6-95C12083CDBE}"/>
              </a:ext>
            </a:extLst>
          </p:cNvPr>
          <p:cNvSpPr/>
          <p:nvPr userDrawn="1"/>
        </p:nvSpPr>
        <p:spPr>
          <a:xfrm>
            <a:off x="10507980" y="2035232"/>
            <a:ext cx="2186940" cy="4066767"/>
          </a:xfrm>
          <a:prstGeom prst="triangle">
            <a:avLst>
              <a:gd name="adj" fmla="val 10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023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2B14D8D-4D87-52F8-13C3-24DF77E36B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32232"/>
            <a:ext cx="12192000" cy="7884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44F21C-6A76-4EC9-B1CB-AE2844EC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16A03-4146-5F53-C0DA-9137DF974F0F}"/>
              </a:ext>
            </a:extLst>
          </p:cNvPr>
          <p:cNvSpPr/>
          <p:nvPr userDrawn="1"/>
        </p:nvSpPr>
        <p:spPr>
          <a:xfrm>
            <a:off x="0" y="1720666"/>
            <a:ext cx="12192000" cy="163786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C84C6E-F9BE-ECD5-4869-B01FD6AB479A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FFDC3944-E18B-AC06-5C2A-7B5D8E56D8B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579345D9-6E7C-5088-149B-38B1214DC31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BB6834DB-5923-334A-8926-5B66A115A866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8FE4BCDB-0B84-365E-7300-1B9799D413C2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E5827AC4-BA72-B581-7233-5C5F26E893C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A6334529-E7E5-7866-4A09-6DB117F20F4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2216F52D-19DA-813E-FC7B-8F6CC3280F2E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F47C9705-C842-34B2-C62E-A93BB66EC3F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FAAACF3-0BBD-5EE4-3111-D53D465EC3BD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2BC4FF41-985A-D5EB-2EE2-84228D9BC2B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5797F5-F3DC-EC6B-1705-3E375ED808E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03787C70-7A9E-CF22-96F4-BAB137721EAF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7F9F0163-3D81-A513-B47A-A11B93CCE7F6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6498ECF2-BE62-D029-7ECA-57ABE78D4C4B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9584FB-E328-225B-5B89-BA3F4914D9E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2E8EBD3-4263-1DFC-65B3-BBD0A43F5F0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2AAB9B44-5483-DF54-44F1-3628A96EB604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75772A7-633B-9D97-EE91-776C95F183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7999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F9FC028-4708-885E-114A-D802D747153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86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F6FD0906-F55C-1E3B-DB7A-38B3875B4C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84000" y="1578576"/>
            <a:ext cx="3420000" cy="1922040"/>
          </a:xfrm>
          <a:custGeom>
            <a:avLst/>
            <a:gdLst>
              <a:gd name="connsiteX0" fmla="*/ 2646219 w 3420000"/>
              <a:gd name="connsiteY0" fmla="*/ 1779950 h 1922040"/>
              <a:gd name="connsiteX1" fmla="*/ 2610682 w 3420000"/>
              <a:gd name="connsiteY1" fmla="*/ 1815950 h 1922040"/>
              <a:gd name="connsiteX2" fmla="*/ 3242541 w 3420000"/>
              <a:gd name="connsiteY2" fmla="*/ 1815950 h 1922040"/>
              <a:gd name="connsiteX3" fmla="*/ 3278078 w 3420000"/>
              <a:gd name="connsiteY3" fmla="*/ 1779950 h 1922040"/>
              <a:gd name="connsiteX4" fmla="*/ 177460 w 3420000"/>
              <a:gd name="connsiteY4" fmla="*/ 106090 h 1922040"/>
              <a:gd name="connsiteX5" fmla="*/ 141923 w 3420000"/>
              <a:gd name="connsiteY5" fmla="*/ 142090 h 1922040"/>
              <a:gd name="connsiteX6" fmla="*/ 773782 w 3420000"/>
              <a:gd name="connsiteY6" fmla="*/ 142090 h 1922040"/>
              <a:gd name="connsiteX7" fmla="*/ 809319 w 3420000"/>
              <a:gd name="connsiteY7" fmla="*/ 106090 h 1922040"/>
              <a:gd name="connsiteX8" fmla="*/ 142635 w 3420000"/>
              <a:gd name="connsiteY8" fmla="*/ 0 h 1922040"/>
              <a:gd name="connsiteX9" fmla="*/ 3420000 w 3420000"/>
              <a:gd name="connsiteY9" fmla="*/ 0 h 1922040"/>
              <a:gd name="connsiteX10" fmla="*/ 3420000 w 3420000"/>
              <a:gd name="connsiteY10" fmla="*/ 1779405 h 1922040"/>
              <a:gd name="connsiteX11" fmla="*/ 3277365 w 3420000"/>
              <a:gd name="connsiteY11" fmla="*/ 1922040 h 1922040"/>
              <a:gd name="connsiteX12" fmla="*/ 0 w 3420000"/>
              <a:gd name="connsiteY12" fmla="*/ 1922040 h 1922040"/>
              <a:gd name="connsiteX13" fmla="*/ 0 w 3420000"/>
              <a:gd name="connsiteY13" fmla="*/ 142635 h 1922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0000" h="1922040">
                <a:moveTo>
                  <a:pt x="2646219" y="1779950"/>
                </a:moveTo>
                <a:lnTo>
                  <a:pt x="2610682" y="1815950"/>
                </a:lnTo>
                <a:lnTo>
                  <a:pt x="3242541" y="1815950"/>
                </a:lnTo>
                <a:lnTo>
                  <a:pt x="3278078" y="1779950"/>
                </a:lnTo>
                <a:close/>
                <a:moveTo>
                  <a:pt x="177460" y="106090"/>
                </a:moveTo>
                <a:lnTo>
                  <a:pt x="141923" y="142090"/>
                </a:lnTo>
                <a:lnTo>
                  <a:pt x="773782" y="142090"/>
                </a:lnTo>
                <a:lnTo>
                  <a:pt x="809319" y="106090"/>
                </a:lnTo>
                <a:close/>
                <a:moveTo>
                  <a:pt x="142635" y="0"/>
                </a:moveTo>
                <a:lnTo>
                  <a:pt x="3420000" y="0"/>
                </a:lnTo>
                <a:lnTo>
                  <a:pt x="3420000" y="1779405"/>
                </a:lnTo>
                <a:lnTo>
                  <a:pt x="3277365" y="1922040"/>
                </a:lnTo>
                <a:lnTo>
                  <a:pt x="0" y="1922040"/>
                </a:lnTo>
                <a:lnTo>
                  <a:pt x="0" y="14263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bIns="144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E0E445E-AD6B-A00F-33DA-9D62E60D3C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3682514"/>
            <a:ext cx="3419999" cy="1922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05A3C545-AF17-4B49-5ECC-854890DAAB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6001" y="3682514"/>
            <a:ext cx="3419999" cy="1922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BC7298F-8BC9-1F06-C7EA-DB6BE45A94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84001" y="3682514"/>
            <a:ext cx="3419999" cy="19221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65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+ 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DEFB1E-7F4C-5FAC-9ACB-A9CC85FBEB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69688"/>
            <a:ext cx="12192000" cy="55373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CBF233-7292-62F9-0B19-20FF498A0D5F}"/>
              </a:ext>
            </a:extLst>
          </p:cNvPr>
          <p:cNvSpPr/>
          <p:nvPr userDrawn="1"/>
        </p:nvSpPr>
        <p:spPr>
          <a:xfrm>
            <a:off x="0" y="1720665"/>
            <a:ext cx="12192000" cy="2340515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85077-0DD7-CF05-6283-2D63D04A06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6CE19D61-03D3-9595-61F3-74B85D3D3C09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587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E84C83D-1F4D-D8FC-E4CD-FFD1E628E3ED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588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686CB433-3CFC-CC69-42B0-4862FE01451A}"/>
              </a:ext>
            </a:extLst>
          </p:cNvPr>
          <p:cNvSpPr>
            <a:spLocks noGrp="1"/>
          </p:cNvSpPr>
          <p:nvPr userDrawn="1">
            <p:ph type="pic" sz="quarter" idx="16"/>
          </p:nvPr>
        </p:nvSpPr>
        <p:spPr>
          <a:xfrm>
            <a:off x="3015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D2F4695A-3ABD-3CF2-C0BD-31DAC712E0CC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3016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F8B67D75-F6EE-25AA-2056-456E3F070B28}"/>
              </a:ext>
            </a:extLst>
          </p:cNvPr>
          <p:cNvSpPr>
            <a:spLocks noGrp="1"/>
          </p:cNvSpPr>
          <p:nvPr userDrawn="1">
            <p:ph type="pic" sz="quarter" idx="18"/>
          </p:nvPr>
        </p:nvSpPr>
        <p:spPr>
          <a:xfrm>
            <a:off x="5443999" y="1578576"/>
            <a:ext cx="2016000" cy="2592000"/>
          </a:xfrm>
          <a:prstGeom prst="snip2DiagRect">
            <a:avLst>
              <a:gd name="adj1" fmla="val 5670"/>
              <a:gd name="adj2" fmla="val 0"/>
            </a:avLst>
          </a:prstGeom>
          <a:solidFill>
            <a:srgbClr val="ECECEF"/>
          </a:solidFill>
        </p:spPr>
        <p:txBody>
          <a:bodyPr wrap="square" tIns="144000" bIns="0" anchor="t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50D413D3-6EC2-E5C9-EFA3-64F8324BC48D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5444000" y="4529982"/>
            <a:ext cx="2015999" cy="112235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0C72ED-D692-A687-C13B-34B509A3E1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71999" y="1578576"/>
            <a:ext cx="4320000" cy="4073764"/>
          </a:xfr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</p:spPr>
        <p:txBody>
          <a:bodyPr vert="horz" lIns="540000" tIns="360000" rIns="540000" bIns="360000" rtlCol="0">
            <a:noAutofit/>
          </a:bodyPr>
          <a:lstStyle>
            <a:lvl1pPr marL="216000" indent="-216000"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lang="en-US" sz="2400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</a:lstStyle>
          <a:p>
            <a:pPr marL="0" lvl="0" indent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dirty="0"/>
              <a:t>Title</a:t>
            </a:r>
          </a:p>
          <a:p>
            <a:pPr lvl="1">
              <a:spcBef>
                <a:spcPts val="1200"/>
              </a:spcBef>
              <a:buClrTx/>
            </a:pPr>
            <a:r>
              <a:rPr lang="en-US" dirty="0"/>
              <a:t>Second level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AFE733-1D17-D433-B6A4-2D1DB8DE51AC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1FF5C286-A3F3-8552-53E0-33623573294C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454BEA95-E503-A134-5970-4028900C550F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D036B0A8-6297-AD7E-D57D-5A051148A313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D48E0E8B-65FF-C632-2635-7E5442B19077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FD3EF2BA-6E64-76F6-6E09-EC4ABC8587C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245F54C5-B052-73D3-6C7D-278D01D434F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0E3D9EAE-51D2-7060-9A73-4D9A8C4A3CB0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347D14FD-214D-601F-D5ED-7230C1D3465E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1FC57748-74FF-5242-7915-3A644789640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5E393AA9-8A2D-77A9-4038-95A90A22659D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707EF7D0-0551-B497-8CD6-118F8DA38BD5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A1A9272C-2DB3-E3DE-C21E-800B17B2F85E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8156300-4934-B7AD-A755-96E9059EE4B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A7DB2D5B-C826-89B4-6FCD-5C800E7EF61D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3297FB1E-C558-4CD7-3501-325F77FE4611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EFBD691F-CCD9-A819-04A8-F2A7BBBBC1EE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55383BEA-7D38-3C54-9F1E-9173C2632C08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4888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boxes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2853A-BC49-C201-9E3E-46E98164E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4760"/>
            <a:ext cx="12192000" cy="1049842"/>
          </a:xfrm>
          <a:prstGeom prst="rect">
            <a:avLst/>
          </a:prstGeom>
        </p:spPr>
      </p:pic>
      <p:sp>
        <p:nvSpPr>
          <p:cNvPr id="64" name="Picture Placeholder 63">
            <a:extLst>
              <a:ext uri="{FF2B5EF4-FFF2-40B4-BE49-F238E27FC236}">
                <a16:creationId xmlns:a16="http://schemas.microsoft.com/office/drawing/2014/main" id="{30D17CB2-2739-C617-AD45-E3912CAD98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358525"/>
            <a:ext cx="12192000" cy="2743473"/>
          </a:xfrm>
          <a:prstGeom prst="rect">
            <a:avLst/>
          </a:prstGeom>
          <a:solidFill>
            <a:srgbClr val="ECECEF"/>
          </a:solidFill>
        </p:spPr>
        <p:txBody>
          <a:bodyPr wrap="square" tIns="0" bIns="216000" anchor="b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79775-88BC-3818-5D95-5B11998783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73866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  <a:endParaRPr lang="en-GB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D3CD707-9A0B-2CF5-C079-BEF0CB78D227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35AD8C6E-20B1-A809-827C-0052C977D962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9C392785-BA90-8D03-76C6-C306A60C5655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6D69FAF0-B979-C60E-2402-6619E928DE5F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E2FA8DB5-C570-5601-055A-CE5923EE1B76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75D8C751-9F82-559A-00FF-2F677B9741F2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C43C5A60-AAB5-3FD5-E004-4F5337420E0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B32DCB3D-5B50-CAF5-F3BD-4B79CD083A8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B68BD000-25A7-ECEE-8432-8B667FD4E65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B4067A74-31AE-047C-7E9A-002711B48B67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C92D3405-D6E0-C347-E57B-CF87855E50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1006B9A-43C7-403C-8D13-B58EA500308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9D424315-1566-8B9D-E981-7272C10DCFE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2D6ACB48-A7FB-9774-2D1D-E4BD43B14C82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C2E6044E-3469-2289-9F67-E6C457ABD08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7B5BFBD3-79E0-00DE-73AE-3AD51B0B61B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Parallelogram 61">
              <a:extLst>
                <a:ext uri="{FF2B5EF4-FFF2-40B4-BE49-F238E27FC236}">
                  <a16:creationId xmlns:a16="http://schemas.microsoft.com/office/drawing/2014/main" id="{C85960EC-3773-930D-6703-BEBD7BA2A8D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Parallelogram 62">
              <a:extLst>
                <a:ext uri="{FF2B5EF4-FFF2-40B4-BE49-F238E27FC236}">
                  <a16:creationId xmlns:a16="http://schemas.microsoft.com/office/drawing/2014/main" id="{385AA103-76C9-ACFF-10CB-CE85CA60797A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C81E6365-421C-018C-B5CE-B1E8F1749C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7998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48A82B05-DCC3-7CBE-78A4-DB40ED3B1849}"/>
              </a:ext>
            </a:extLst>
          </p:cNvPr>
          <p:cNvSpPr/>
          <p:nvPr/>
        </p:nvSpPr>
        <p:spPr>
          <a:xfrm>
            <a:off x="1036388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5919B8-E7D8-2E80-5011-3951A602996A}"/>
              </a:ext>
            </a:extLst>
          </p:cNvPr>
          <p:cNvGrpSpPr/>
          <p:nvPr/>
        </p:nvGrpSpPr>
        <p:grpSpPr>
          <a:xfrm>
            <a:off x="4873476" y="3284219"/>
            <a:ext cx="920602" cy="74305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72527DA1-5756-4FE1-47A7-E71A3FEF4B71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D652E994-8427-AE9A-9503-CBD4C4AED01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3588D7F-6CF6-0A97-142A-DD911F2FFDD7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D03E128F-D04E-988A-7041-EB5A3E74D341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096FCC49-B81B-62F6-17BD-4328F175F74F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7D68D970-84F5-33A9-A90D-4A5E18845120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8D99D4EA-232F-06E1-D854-2F7E32697CBA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3BE056EE-A89E-28F0-3980-601093F08B51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F7470B4B-0B40-6723-DA85-6EBCBAEB048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DAE8BBCB-2669-4206-9E90-95D56AAD75E9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ADA5B50-D55B-1327-704B-CC0FF740D0C2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3C16DD71-620C-8863-F329-35D3481DC0C9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8327EE15-AE9F-0FAD-CC8E-8D10970315A0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BAB9A9B0-ED0C-984C-D360-1BE663244808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DE0CCEB7-EC83-AF6E-67C6-1CFF311B3245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E6FED54B-0F3B-95EF-8871-34E7A387384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1BD78EC9-C24D-36EF-14BF-D55DDE9307F9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7" name="Text Placeholder 65">
            <a:extLst>
              <a:ext uri="{FF2B5EF4-FFF2-40B4-BE49-F238E27FC236}">
                <a16:creationId xmlns:a16="http://schemas.microsoft.com/office/drawing/2014/main" id="{04990BCB-13B0-6825-976C-EF18813DF7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6000" y="1578576"/>
            <a:ext cx="5328000" cy="1922040"/>
          </a:xfrm>
          <a:prstGeom prst="snip2DiagRect">
            <a:avLst>
              <a:gd name="adj1" fmla="val 6796"/>
              <a:gd name="adj2" fmla="val 0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2">
                    <a:lumMod val="100000"/>
                    <a:alpha val="1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5400000" scaled="1"/>
            </a:gradFill>
          </a:ln>
        </p:spPr>
        <p:txBody>
          <a:bodyPr lIns="360000" rIns="360000" anchor="ctr"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Parallelogram 67">
            <a:extLst>
              <a:ext uri="{FF2B5EF4-FFF2-40B4-BE49-F238E27FC236}">
                <a16:creationId xmlns:a16="http://schemas.microsoft.com/office/drawing/2014/main" id="{BE59802F-051F-1D3D-233F-5F1B9556E21E}"/>
              </a:ext>
            </a:extLst>
          </p:cNvPr>
          <p:cNvSpPr/>
          <p:nvPr userDrawn="1"/>
        </p:nvSpPr>
        <p:spPr>
          <a:xfrm>
            <a:off x="6724390" y="1926876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73C1190-8A05-B6B1-9949-675A79A9CE59}"/>
              </a:ext>
            </a:extLst>
          </p:cNvPr>
          <p:cNvGrpSpPr/>
          <p:nvPr userDrawn="1"/>
        </p:nvGrpSpPr>
        <p:grpSpPr>
          <a:xfrm>
            <a:off x="10561478" y="3284219"/>
            <a:ext cx="920602" cy="74305"/>
            <a:chOff x="696000" y="1460737"/>
            <a:chExt cx="920602" cy="112014"/>
          </a:xfrm>
        </p:grpSpPr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CB5FD786-6DDE-63D5-2AAE-91AFFF211B5A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95026B7C-2B7A-1EA5-868D-75D288BE6F57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697C3B1E-A60F-CD72-CCB3-6AB47AB86629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10C16C27-6AF2-52C7-318A-634369D6910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7AC61264-90A3-8854-8F48-7B4175004DC8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F81B55F-7E5E-0F0A-F071-B0221A42BCA2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EC62F885-2803-8BB4-CF11-FE3EA9B0BAC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A0428056-33BF-60EE-49CD-E3437C792116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E04E4A3C-CF84-BA33-F794-7E85044D1EBA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9D518E5D-6A4F-7C83-D2B0-B24149922C01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4CBFB45-888B-9CE6-3666-1AA0EA024FA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8639E0E5-7A56-0E5E-63F6-9C4A1BDAE14A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Parallelogram 81">
              <a:extLst>
                <a:ext uri="{FF2B5EF4-FFF2-40B4-BE49-F238E27FC236}">
                  <a16:creationId xmlns:a16="http://schemas.microsoft.com/office/drawing/2014/main" id="{0B8D335A-95D8-96F9-9BEA-BC3103C6254B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Parallelogram 82">
              <a:extLst>
                <a:ext uri="{FF2B5EF4-FFF2-40B4-BE49-F238E27FC236}">
                  <a16:creationId xmlns:a16="http://schemas.microsoft.com/office/drawing/2014/main" id="{1AE99D33-083B-EE23-B589-3FF9D2C0950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Parallelogram 83">
              <a:extLst>
                <a:ext uri="{FF2B5EF4-FFF2-40B4-BE49-F238E27FC236}">
                  <a16:creationId xmlns:a16="http://schemas.microsoft.com/office/drawing/2014/main" id="{F6183C56-9551-683A-09EB-18262FD52406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Parallelogram 84">
              <a:extLst>
                <a:ext uri="{FF2B5EF4-FFF2-40B4-BE49-F238E27FC236}">
                  <a16:creationId xmlns:a16="http://schemas.microsoft.com/office/drawing/2014/main" id="{48CE29AF-5DE7-0CD4-85E4-ECD3406109B1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Parallelogram 85">
              <a:extLst>
                <a:ext uri="{FF2B5EF4-FFF2-40B4-BE49-F238E27FC236}">
                  <a16:creationId xmlns:a16="http://schemas.microsoft.com/office/drawing/2014/main" id="{8C95D847-0DA5-AD49-C523-1C189FD62BD3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7084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200DF0-4F7F-C342-7F47-A55CFECDB887}"/>
              </a:ext>
            </a:extLst>
          </p:cNvPr>
          <p:cNvSpPr/>
          <p:nvPr userDrawn="1"/>
        </p:nvSpPr>
        <p:spPr>
          <a:xfrm>
            <a:off x="0" y="0"/>
            <a:ext cx="6096000" cy="6101998"/>
          </a:xfrm>
          <a:prstGeom prst="rect">
            <a:avLst/>
          </a:prstGeom>
          <a:gradFill flip="none" rotWithShape="1"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FD77F530-EA1D-7650-4E2C-FABF39338F0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000" y="1145650"/>
            <a:ext cx="4968000" cy="4540025"/>
          </a:xfrm>
        </p:spPr>
        <p:txBody>
          <a:bodyPr/>
          <a:lstStyle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B13D357-30AB-D48C-0F86-A084C4FD0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83998" y="1145649"/>
            <a:ext cx="4968001" cy="45400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E2793-489B-8C33-B75F-CF4C9090E1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7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342B54C-873A-B0F6-AFBF-6A18BD2AAD5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376" y="360000"/>
            <a:ext cx="4968000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868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s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C92611-765F-4938-04C4-9A93579A0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53861"/>
            <a:ext cx="12192000" cy="58965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8F3710-4348-B002-9801-54B01B911A81}"/>
              </a:ext>
            </a:extLst>
          </p:cNvPr>
          <p:cNvSpPr/>
          <p:nvPr userDrawn="1"/>
        </p:nvSpPr>
        <p:spPr>
          <a:xfrm flipH="1">
            <a:off x="0" y="3429000"/>
            <a:ext cx="12192000" cy="2673000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6" name="Rectangle: Rounded Corners 25">
            <a:hlinkClick r:id="rId3"/>
            <a:extLst>
              <a:ext uri="{FF2B5EF4-FFF2-40B4-BE49-F238E27FC236}">
                <a16:creationId xmlns:a16="http://schemas.microsoft.com/office/drawing/2014/main" id="{A0A56E25-BACC-941A-07FF-B2924EEE0A4B}"/>
              </a:ext>
            </a:extLst>
          </p:cNvPr>
          <p:cNvSpPr/>
          <p:nvPr userDrawn="1"/>
        </p:nvSpPr>
        <p:spPr>
          <a:xfrm>
            <a:off x="588000" y="3141000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3F73478-4B42-86E1-C5C1-D1452156DBA8}"/>
              </a:ext>
            </a:extLst>
          </p:cNvPr>
          <p:cNvGrpSpPr/>
          <p:nvPr userDrawn="1"/>
        </p:nvGrpSpPr>
        <p:grpSpPr>
          <a:xfrm>
            <a:off x="671550" y="4428000"/>
            <a:ext cx="675000" cy="675000"/>
            <a:chOff x="671550" y="4428000"/>
            <a:chExt cx="675000" cy="675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F9F3573-2E23-6B37-3C1D-06E6E2FB5440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aphic 36">
              <a:extLst>
                <a:ext uri="{FF2B5EF4-FFF2-40B4-BE49-F238E27FC236}">
                  <a16:creationId xmlns:a16="http://schemas.microsoft.com/office/drawing/2014/main" id="{F2D16415-197B-E091-7A95-D7B79C5C9FFE}"/>
                </a:ext>
              </a:extLst>
            </p:cNvPr>
            <p:cNvGrpSpPr/>
            <p:nvPr/>
          </p:nvGrpSpPr>
          <p:grpSpPr>
            <a:xfrm>
              <a:off x="880295" y="4633340"/>
              <a:ext cx="257511" cy="257042"/>
              <a:chOff x="692960" y="4421656"/>
              <a:chExt cx="679218" cy="67798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611B14F-1F29-C671-7DFE-638D31ADC8DA}"/>
                  </a:ext>
                </a:extLst>
              </p:cNvPr>
              <p:cNvSpPr/>
              <p:nvPr/>
            </p:nvSpPr>
            <p:spPr>
              <a:xfrm>
                <a:off x="692960" y="4421656"/>
                <a:ext cx="163232" cy="677982"/>
              </a:xfrm>
              <a:custGeom>
                <a:avLst/>
                <a:gdLst>
                  <a:gd name="connsiteX0" fmla="*/ 11172 w 163232"/>
                  <a:gd name="connsiteY0" fmla="*/ 225119 h 677982"/>
                  <a:gd name="connsiteX1" fmla="*/ 152061 w 163232"/>
                  <a:gd name="connsiteY1" fmla="*/ 225119 h 677982"/>
                  <a:gd name="connsiteX2" fmla="*/ 152061 w 163232"/>
                  <a:gd name="connsiteY2" fmla="*/ 677983 h 677982"/>
                  <a:gd name="connsiteX3" fmla="*/ 11172 w 163232"/>
                  <a:gd name="connsiteY3" fmla="*/ 677983 h 677982"/>
                  <a:gd name="connsiteX4" fmla="*/ 11172 w 163232"/>
                  <a:gd name="connsiteY4" fmla="*/ 225119 h 677982"/>
                  <a:gd name="connsiteX5" fmla="*/ 81655 w 163232"/>
                  <a:gd name="connsiteY5" fmla="*/ 0 h 677982"/>
                  <a:gd name="connsiteX6" fmla="*/ 163232 w 163232"/>
                  <a:gd name="connsiteY6" fmla="*/ 81617 h 677982"/>
                  <a:gd name="connsiteX7" fmla="*/ 81655 w 163232"/>
                  <a:gd name="connsiteY7" fmla="*/ 163246 h 677982"/>
                  <a:gd name="connsiteX8" fmla="*/ 0 w 163232"/>
                  <a:gd name="connsiteY8" fmla="*/ 81617 h 677982"/>
                  <a:gd name="connsiteX9" fmla="*/ 81655 w 163232"/>
                  <a:gd name="connsiteY9" fmla="*/ 0 h 677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3232" h="677982">
                    <a:moveTo>
                      <a:pt x="11172" y="225119"/>
                    </a:moveTo>
                    <a:lnTo>
                      <a:pt x="152061" y="225119"/>
                    </a:lnTo>
                    <a:lnTo>
                      <a:pt x="152061" y="677983"/>
                    </a:lnTo>
                    <a:lnTo>
                      <a:pt x="11172" y="677983"/>
                    </a:lnTo>
                    <a:lnTo>
                      <a:pt x="11172" y="225119"/>
                    </a:lnTo>
                    <a:close/>
                    <a:moveTo>
                      <a:pt x="81655" y="0"/>
                    </a:moveTo>
                    <a:cubicBezTo>
                      <a:pt x="126679" y="0"/>
                      <a:pt x="163232" y="36567"/>
                      <a:pt x="163232" y="81617"/>
                    </a:cubicBezTo>
                    <a:cubicBezTo>
                      <a:pt x="163232" y="126679"/>
                      <a:pt x="126679" y="163246"/>
                      <a:pt x="81655" y="163246"/>
                    </a:cubicBezTo>
                    <a:cubicBezTo>
                      <a:pt x="36451" y="163246"/>
                      <a:pt x="0" y="126680"/>
                      <a:pt x="0" y="81617"/>
                    </a:cubicBezTo>
                    <a:cubicBezTo>
                      <a:pt x="0" y="36567"/>
                      <a:pt x="36451" y="0"/>
                      <a:pt x="81655" y="0"/>
                    </a:cubicBezTo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D2A163E-3DEA-4B3A-6030-FF3145A634F5}"/>
                  </a:ext>
                </a:extLst>
              </p:cNvPr>
              <p:cNvSpPr/>
              <p:nvPr/>
            </p:nvSpPr>
            <p:spPr>
              <a:xfrm>
                <a:off x="933318" y="4635537"/>
                <a:ext cx="438860" cy="464101"/>
              </a:xfrm>
              <a:custGeom>
                <a:avLst/>
                <a:gdLst>
                  <a:gd name="connsiteX0" fmla="*/ 0 w 438860"/>
                  <a:gd name="connsiteY0" fmla="*/ 11237 h 464101"/>
                  <a:gd name="connsiteX1" fmla="*/ 134918 w 438860"/>
                  <a:gd name="connsiteY1" fmla="*/ 11237 h 464101"/>
                  <a:gd name="connsiteX2" fmla="*/ 134918 w 438860"/>
                  <a:gd name="connsiteY2" fmla="*/ 73148 h 464101"/>
                  <a:gd name="connsiteX3" fmla="*/ 136847 w 438860"/>
                  <a:gd name="connsiteY3" fmla="*/ 73148 h 464101"/>
                  <a:gd name="connsiteX4" fmla="*/ 270015 w 438860"/>
                  <a:gd name="connsiteY4" fmla="*/ 0 h 464101"/>
                  <a:gd name="connsiteX5" fmla="*/ 438861 w 438860"/>
                  <a:gd name="connsiteY5" fmla="*/ 215736 h 464101"/>
                  <a:gd name="connsiteX6" fmla="*/ 438861 w 438860"/>
                  <a:gd name="connsiteY6" fmla="*/ 464101 h 464101"/>
                  <a:gd name="connsiteX7" fmla="*/ 298125 w 438860"/>
                  <a:gd name="connsiteY7" fmla="*/ 464101 h 464101"/>
                  <a:gd name="connsiteX8" fmla="*/ 298125 w 438860"/>
                  <a:gd name="connsiteY8" fmla="*/ 243873 h 464101"/>
                  <a:gd name="connsiteX9" fmla="*/ 224991 w 438860"/>
                  <a:gd name="connsiteY9" fmla="*/ 123796 h 464101"/>
                  <a:gd name="connsiteX10" fmla="*/ 140580 w 438860"/>
                  <a:gd name="connsiteY10" fmla="*/ 240114 h 464101"/>
                  <a:gd name="connsiteX11" fmla="*/ 140580 w 438860"/>
                  <a:gd name="connsiteY11" fmla="*/ 464101 h 464101"/>
                  <a:gd name="connsiteX12" fmla="*/ 0 w 438860"/>
                  <a:gd name="connsiteY12" fmla="*/ 464101 h 464101"/>
                  <a:gd name="connsiteX13" fmla="*/ 0 w 438860"/>
                  <a:gd name="connsiteY13" fmla="*/ 11237 h 464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38860" h="464101">
                    <a:moveTo>
                      <a:pt x="0" y="11237"/>
                    </a:moveTo>
                    <a:lnTo>
                      <a:pt x="134918" y="11237"/>
                    </a:lnTo>
                    <a:lnTo>
                      <a:pt x="134918" y="73148"/>
                    </a:lnTo>
                    <a:lnTo>
                      <a:pt x="136847" y="73148"/>
                    </a:lnTo>
                    <a:cubicBezTo>
                      <a:pt x="155613" y="37545"/>
                      <a:pt x="201538" y="0"/>
                      <a:pt x="270015" y="0"/>
                    </a:cubicBezTo>
                    <a:cubicBezTo>
                      <a:pt x="412524" y="0"/>
                      <a:pt x="438861" y="93769"/>
                      <a:pt x="438861" y="215736"/>
                    </a:cubicBezTo>
                    <a:lnTo>
                      <a:pt x="438861" y="464101"/>
                    </a:lnTo>
                    <a:lnTo>
                      <a:pt x="298125" y="464101"/>
                    </a:lnTo>
                    <a:lnTo>
                      <a:pt x="298125" y="243873"/>
                    </a:lnTo>
                    <a:cubicBezTo>
                      <a:pt x="298125" y="191358"/>
                      <a:pt x="297224" y="123796"/>
                      <a:pt x="224991" y="123796"/>
                    </a:cubicBezTo>
                    <a:cubicBezTo>
                      <a:pt x="151754" y="123796"/>
                      <a:pt x="140580" y="181035"/>
                      <a:pt x="140580" y="240114"/>
                    </a:cubicBezTo>
                    <a:lnTo>
                      <a:pt x="140580" y="464101"/>
                    </a:lnTo>
                    <a:lnTo>
                      <a:pt x="0" y="464101"/>
                    </a:lnTo>
                    <a:lnTo>
                      <a:pt x="0" y="11237"/>
                    </a:lnTo>
                    <a:close/>
                  </a:path>
                </a:pathLst>
              </a:custGeom>
              <a:solidFill>
                <a:srgbClr val="FFFFFF"/>
              </a:solidFill>
              <a:ln w="196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Oval 30">
              <a:hlinkClick r:id="rId4"/>
              <a:extLst>
                <a:ext uri="{FF2B5EF4-FFF2-40B4-BE49-F238E27FC236}">
                  <a16:creationId xmlns:a16="http://schemas.microsoft.com/office/drawing/2014/main" id="{EAB8E4C6-7BE3-51ED-ABFC-964F6AE3729B}"/>
                </a:ext>
              </a:extLst>
            </p:cNvPr>
            <p:cNvSpPr/>
            <p:nvPr/>
          </p:nvSpPr>
          <p:spPr>
            <a:xfrm>
              <a:off x="6715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508168-1FBD-BCA0-1DED-C778795906F2}"/>
              </a:ext>
            </a:extLst>
          </p:cNvPr>
          <p:cNvGrpSpPr/>
          <p:nvPr userDrawn="1"/>
        </p:nvGrpSpPr>
        <p:grpSpPr>
          <a:xfrm>
            <a:off x="1542850" y="4428000"/>
            <a:ext cx="675000" cy="675000"/>
            <a:chOff x="1542850" y="4428000"/>
            <a:chExt cx="675000" cy="675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4085314-3E35-DF8C-8E5B-1C7C3F36FB79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raphic 84">
              <a:extLst>
                <a:ext uri="{FF2B5EF4-FFF2-40B4-BE49-F238E27FC236}">
                  <a16:creationId xmlns:a16="http://schemas.microsoft.com/office/drawing/2014/main" id="{4871053C-AB8F-A852-D3EF-93A5716708BA}"/>
                </a:ext>
              </a:extLst>
            </p:cNvPr>
            <p:cNvSpPr/>
            <p:nvPr/>
          </p:nvSpPr>
          <p:spPr>
            <a:xfrm>
              <a:off x="1781995" y="4581085"/>
              <a:ext cx="196710" cy="368831"/>
            </a:xfrm>
            <a:custGeom>
              <a:avLst/>
              <a:gdLst>
                <a:gd name="connsiteX0" fmla="*/ 85005 w 304800"/>
                <a:gd name="connsiteY0" fmla="*/ 571500 h 571500"/>
                <a:gd name="connsiteX1" fmla="*/ 85005 w 304800"/>
                <a:gd name="connsiteY1" fmla="*/ 323850 h 571500"/>
                <a:gd name="connsiteX2" fmla="*/ 0 w 304800"/>
                <a:gd name="connsiteY2" fmla="*/ 323850 h 571500"/>
                <a:gd name="connsiteX3" fmla="*/ 0 w 304800"/>
                <a:gd name="connsiteY3" fmla="*/ 209550 h 571500"/>
                <a:gd name="connsiteX4" fmla="*/ 85005 w 304800"/>
                <a:gd name="connsiteY4" fmla="*/ 209550 h 571500"/>
                <a:gd name="connsiteX5" fmla="*/ 85005 w 304800"/>
                <a:gd name="connsiteY5" fmla="*/ 129730 h 571500"/>
                <a:gd name="connsiteX6" fmla="*/ 217613 w 304800"/>
                <a:gd name="connsiteY6" fmla="*/ 0 h 571500"/>
                <a:gd name="connsiteX7" fmla="*/ 296005 w 304800"/>
                <a:gd name="connsiteY7" fmla="*/ 4003 h 571500"/>
                <a:gd name="connsiteX8" fmla="*/ 296005 w 304800"/>
                <a:gd name="connsiteY8" fmla="*/ 94869 h 571500"/>
                <a:gd name="connsiteX9" fmla="*/ 242210 w 304800"/>
                <a:gd name="connsiteY9" fmla="*/ 94893 h 571500"/>
                <a:gd name="connsiteX10" fmla="*/ 190500 w 304800"/>
                <a:gd name="connsiteY10" fmla="*/ 144353 h 571500"/>
                <a:gd name="connsiteX11" fmla="*/ 190500 w 304800"/>
                <a:gd name="connsiteY11" fmla="*/ 209550 h 571500"/>
                <a:gd name="connsiteX12" fmla="*/ 304800 w 304800"/>
                <a:gd name="connsiteY12" fmla="*/ 209550 h 571500"/>
                <a:gd name="connsiteX13" fmla="*/ 266700 w 304800"/>
                <a:gd name="connsiteY13" fmla="*/ 323850 h 571500"/>
                <a:gd name="connsiteX14" fmla="*/ 190500 w 304800"/>
                <a:gd name="connsiteY14" fmla="*/ 323850 h 571500"/>
                <a:gd name="connsiteX15" fmla="*/ 190500 w 304800"/>
                <a:gd name="connsiteY15" fmla="*/ 571500 h 571500"/>
                <a:gd name="connsiteX16" fmla="*/ 85005 w 304800"/>
                <a:gd name="connsiteY16" fmla="*/ 57150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4800" h="571500">
                  <a:moveTo>
                    <a:pt x="85005" y="571500"/>
                  </a:moveTo>
                  <a:lnTo>
                    <a:pt x="85005" y="323850"/>
                  </a:lnTo>
                  <a:lnTo>
                    <a:pt x="0" y="323850"/>
                  </a:lnTo>
                  <a:lnTo>
                    <a:pt x="0" y="209550"/>
                  </a:lnTo>
                  <a:lnTo>
                    <a:pt x="85005" y="209550"/>
                  </a:lnTo>
                  <a:lnTo>
                    <a:pt x="85005" y="129730"/>
                  </a:lnTo>
                  <a:cubicBezTo>
                    <a:pt x="85005" y="42782"/>
                    <a:pt x="140049" y="0"/>
                    <a:pt x="217613" y="0"/>
                  </a:cubicBezTo>
                  <a:cubicBezTo>
                    <a:pt x="254767" y="0"/>
                    <a:pt x="286699" y="2766"/>
                    <a:pt x="296005" y="4003"/>
                  </a:cubicBezTo>
                  <a:lnTo>
                    <a:pt x="296005" y="94869"/>
                  </a:lnTo>
                  <a:lnTo>
                    <a:pt x="242210" y="94893"/>
                  </a:lnTo>
                  <a:cubicBezTo>
                    <a:pt x="200026" y="94893"/>
                    <a:pt x="190500" y="114938"/>
                    <a:pt x="190500" y="144353"/>
                  </a:cubicBezTo>
                  <a:lnTo>
                    <a:pt x="190500" y="209550"/>
                  </a:lnTo>
                  <a:lnTo>
                    <a:pt x="304800" y="209550"/>
                  </a:lnTo>
                  <a:lnTo>
                    <a:pt x="266700" y="323850"/>
                  </a:lnTo>
                  <a:lnTo>
                    <a:pt x="190500" y="323850"/>
                  </a:lnTo>
                  <a:lnTo>
                    <a:pt x="190500" y="571500"/>
                  </a:lnTo>
                  <a:lnTo>
                    <a:pt x="85005" y="57150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Oval 36">
              <a:hlinkClick r:id="rId5"/>
              <a:extLst>
                <a:ext uri="{FF2B5EF4-FFF2-40B4-BE49-F238E27FC236}">
                  <a16:creationId xmlns:a16="http://schemas.microsoft.com/office/drawing/2014/main" id="{59DE552B-DD41-E6A5-FE2C-1B4E1B2BE8CB}"/>
                </a:ext>
              </a:extLst>
            </p:cNvPr>
            <p:cNvSpPr/>
            <p:nvPr/>
          </p:nvSpPr>
          <p:spPr>
            <a:xfrm>
              <a:off x="15428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033FE2-6392-1D3C-2888-C5717CAEDDC1}"/>
              </a:ext>
            </a:extLst>
          </p:cNvPr>
          <p:cNvGrpSpPr/>
          <p:nvPr userDrawn="1"/>
        </p:nvGrpSpPr>
        <p:grpSpPr>
          <a:xfrm>
            <a:off x="2414150" y="4428000"/>
            <a:ext cx="675000" cy="675000"/>
            <a:chOff x="2414150" y="4428000"/>
            <a:chExt cx="675000" cy="675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749DE65-19B7-81BD-D406-55281469FA3E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raphic 47">
              <a:extLst>
                <a:ext uri="{FF2B5EF4-FFF2-40B4-BE49-F238E27FC236}">
                  <a16:creationId xmlns:a16="http://schemas.microsoft.com/office/drawing/2014/main" id="{21B156D2-05CA-B0B9-980F-74AE7F6A0F05}"/>
                </a:ext>
              </a:extLst>
            </p:cNvPr>
            <p:cNvSpPr/>
            <p:nvPr/>
          </p:nvSpPr>
          <p:spPr>
            <a:xfrm>
              <a:off x="2595051" y="4638236"/>
              <a:ext cx="313197" cy="254529"/>
            </a:xfrm>
            <a:custGeom>
              <a:avLst/>
              <a:gdLst>
                <a:gd name="connsiteX0" fmla="*/ 948974 w 948974"/>
                <a:gd name="connsiteY0" fmla="*/ 91294 h 771212"/>
                <a:gd name="connsiteX1" fmla="*/ 837152 w 948974"/>
                <a:gd name="connsiteY1" fmla="*/ 121951 h 771212"/>
                <a:gd name="connsiteX2" fmla="*/ 922757 w 948974"/>
                <a:gd name="connsiteY2" fmla="*/ 14237 h 771212"/>
                <a:gd name="connsiteX3" fmla="*/ 799125 w 948974"/>
                <a:gd name="connsiteY3" fmla="*/ 61484 h 771212"/>
                <a:gd name="connsiteX4" fmla="*/ 657015 w 948974"/>
                <a:gd name="connsiteY4" fmla="*/ 0 h 771212"/>
                <a:gd name="connsiteX5" fmla="*/ 462316 w 948974"/>
                <a:gd name="connsiteY5" fmla="*/ 194689 h 771212"/>
                <a:gd name="connsiteX6" fmla="*/ 467356 w 948974"/>
                <a:gd name="connsiteY6" fmla="*/ 239058 h 771212"/>
                <a:gd name="connsiteX7" fmla="*/ 66063 w 948974"/>
                <a:gd name="connsiteY7" fmla="*/ 35637 h 771212"/>
                <a:gd name="connsiteX8" fmla="*/ 39705 w 948974"/>
                <a:gd name="connsiteY8" fmla="*/ 133517 h 771212"/>
                <a:gd name="connsiteX9" fmla="*/ 126317 w 948974"/>
                <a:gd name="connsiteY9" fmla="*/ 295569 h 771212"/>
                <a:gd name="connsiteX10" fmla="*/ 38132 w 948974"/>
                <a:gd name="connsiteY10" fmla="*/ 271217 h 771212"/>
                <a:gd name="connsiteX11" fmla="*/ 38115 w 948974"/>
                <a:gd name="connsiteY11" fmla="*/ 273664 h 771212"/>
                <a:gd name="connsiteX12" fmla="*/ 194292 w 948974"/>
                <a:gd name="connsiteY12" fmla="*/ 464572 h 771212"/>
                <a:gd name="connsiteX13" fmla="*/ 142998 w 948974"/>
                <a:gd name="connsiteY13" fmla="*/ 471399 h 771212"/>
                <a:gd name="connsiteX14" fmla="*/ 106368 w 948974"/>
                <a:gd name="connsiteY14" fmla="*/ 467908 h 771212"/>
                <a:gd name="connsiteX15" fmla="*/ 288241 w 948974"/>
                <a:gd name="connsiteY15" fmla="*/ 603119 h 771212"/>
                <a:gd name="connsiteX16" fmla="*/ 46444 w 948974"/>
                <a:gd name="connsiteY16" fmla="*/ 686461 h 771212"/>
                <a:gd name="connsiteX17" fmla="*/ 0 w 948974"/>
                <a:gd name="connsiteY17" fmla="*/ 683742 h 771212"/>
                <a:gd name="connsiteX18" fmla="*/ 298447 w 948974"/>
                <a:gd name="connsiteY18" fmla="*/ 771212 h 771212"/>
                <a:gd name="connsiteX19" fmla="*/ 852389 w 948974"/>
                <a:gd name="connsiteY19" fmla="*/ 217265 h 771212"/>
                <a:gd name="connsiteX20" fmla="*/ 851826 w 948974"/>
                <a:gd name="connsiteY20" fmla="*/ 192079 h 771212"/>
                <a:gd name="connsiteX21" fmla="*/ 948974 w 948974"/>
                <a:gd name="connsiteY21" fmla="*/ 91294 h 77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8974" h="771212">
                  <a:moveTo>
                    <a:pt x="948974" y="91294"/>
                  </a:moveTo>
                  <a:cubicBezTo>
                    <a:pt x="914059" y="106778"/>
                    <a:pt x="876538" y="117246"/>
                    <a:pt x="837152" y="121951"/>
                  </a:cubicBezTo>
                  <a:cubicBezTo>
                    <a:pt x="877351" y="97856"/>
                    <a:pt x="908222" y="59701"/>
                    <a:pt x="922757" y="14237"/>
                  </a:cubicBezTo>
                  <a:cubicBezTo>
                    <a:pt x="885141" y="36549"/>
                    <a:pt x="843474" y="52752"/>
                    <a:pt x="799125" y="61484"/>
                  </a:cubicBezTo>
                  <a:cubicBezTo>
                    <a:pt x="763611" y="23644"/>
                    <a:pt x="713011" y="0"/>
                    <a:pt x="657015" y="0"/>
                  </a:cubicBezTo>
                  <a:cubicBezTo>
                    <a:pt x="549488" y="0"/>
                    <a:pt x="462316" y="87172"/>
                    <a:pt x="462316" y="194689"/>
                  </a:cubicBezTo>
                  <a:cubicBezTo>
                    <a:pt x="462316" y="209950"/>
                    <a:pt x="464038" y="224807"/>
                    <a:pt x="467356" y="239058"/>
                  </a:cubicBezTo>
                  <a:cubicBezTo>
                    <a:pt x="305548" y="230939"/>
                    <a:pt x="162089" y="153429"/>
                    <a:pt x="66063" y="35637"/>
                  </a:cubicBezTo>
                  <a:cubicBezTo>
                    <a:pt x="49305" y="64393"/>
                    <a:pt x="39705" y="97836"/>
                    <a:pt x="39705" y="133517"/>
                  </a:cubicBezTo>
                  <a:cubicBezTo>
                    <a:pt x="39705" y="201062"/>
                    <a:pt x="74077" y="260654"/>
                    <a:pt x="126317" y="295569"/>
                  </a:cubicBezTo>
                  <a:cubicBezTo>
                    <a:pt x="94402" y="294559"/>
                    <a:pt x="64382" y="285800"/>
                    <a:pt x="38132" y="271217"/>
                  </a:cubicBezTo>
                  <a:cubicBezTo>
                    <a:pt x="38118" y="272030"/>
                    <a:pt x="38115" y="272844"/>
                    <a:pt x="38115" y="273664"/>
                  </a:cubicBezTo>
                  <a:cubicBezTo>
                    <a:pt x="38115" y="367997"/>
                    <a:pt x="105226" y="446688"/>
                    <a:pt x="194292" y="464572"/>
                  </a:cubicBezTo>
                  <a:cubicBezTo>
                    <a:pt x="177954" y="469019"/>
                    <a:pt x="160754" y="471399"/>
                    <a:pt x="142998" y="471399"/>
                  </a:cubicBezTo>
                  <a:cubicBezTo>
                    <a:pt x="130452" y="471399"/>
                    <a:pt x="118256" y="470179"/>
                    <a:pt x="106368" y="467908"/>
                  </a:cubicBezTo>
                  <a:cubicBezTo>
                    <a:pt x="131144" y="545256"/>
                    <a:pt x="203045" y="601547"/>
                    <a:pt x="288241" y="603119"/>
                  </a:cubicBezTo>
                  <a:cubicBezTo>
                    <a:pt x="221608" y="655336"/>
                    <a:pt x="137659" y="686461"/>
                    <a:pt x="46444" y="686461"/>
                  </a:cubicBezTo>
                  <a:cubicBezTo>
                    <a:pt x="30728" y="686461"/>
                    <a:pt x="15230" y="685539"/>
                    <a:pt x="0" y="683742"/>
                  </a:cubicBezTo>
                  <a:cubicBezTo>
                    <a:pt x="86162" y="738982"/>
                    <a:pt x="188499" y="771212"/>
                    <a:pt x="298447" y="771212"/>
                  </a:cubicBezTo>
                  <a:cubicBezTo>
                    <a:pt x="656561" y="771212"/>
                    <a:pt x="852389" y="474545"/>
                    <a:pt x="852389" y="217265"/>
                  </a:cubicBezTo>
                  <a:cubicBezTo>
                    <a:pt x="852389" y="208824"/>
                    <a:pt x="852199" y="200428"/>
                    <a:pt x="851826" y="192079"/>
                  </a:cubicBezTo>
                  <a:cubicBezTo>
                    <a:pt x="889863" y="164628"/>
                    <a:pt x="922873" y="130337"/>
                    <a:pt x="948974" y="91294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Oval 40">
              <a:hlinkClick r:id="rId6"/>
              <a:extLst>
                <a:ext uri="{FF2B5EF4-FFF2-40B4-BE49-F238E27FC236}">
                  <a16:creationId xmlns:a16="http://schemas.microsoft.com/office/drawing/2014/main" id="{BBAB6DC2-7423-1DE3-E114-D0841DB0DF08}"/>
                </a:ext>
              </a:extLst>
            </p:cNvPr>
            <p:cNvSpPr/>
            <p:nvPr/>
          </p:nvSpPr>
          <p:spPr>
            <a:xfrm>
              <a:off x="24141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B401F0-7B23-0E70-A987-C44C85E3F865}"/>
              </a:ext>
            </a:extLst>
          </p:cNvPr>
          <p:cNvGrpSpPr/>
          <p:nvPr userDrawn="1"/>
        </p:nvGrpSpPr>
        <p:grpSpPr>
          <a:xfrm>
            <a:off x="3285450" y="4428000"/>
            <a:ext cx="675000" cy="675000"/>
            <a:chOff x="3285450" y="4428000"/>
            <a:chExt cx="675000" cy="675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8E769EA-0469-B4D5-0733-CA1925393D9E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3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C4604B-DFB2-69D1-0C48-0E7E980498AC}"/>
                </a:ext>
              </a:extLst>
            </p:cNvPr>
            <p:cNvSpPr/>
            <p:nvPr/>
          </p:nvSpPr>
          <p:spPr>
            <a:xfrm>
              <a:off x="3454191" y="4646806"/>
              <a:ext cx="337518" cy="237389"/>
            </a:xfrm>
            <a:custGeom>
              <a:avLst/>
              <a:gdLst>
                <a:gd name="connsiteX0" fmla="*/ 376473 w 948974"/>
                <a:gd name="connsiteY0" fmla="*/ 190180 h 667449"/>
                <a:gd name="connsiteX1" fmla="*/ 376517 w 948974"/>
                <a:gd name="connsiteY1" fmla="*/ 456817 h 667449"/>
                <a:gd name="connsiteX2" fmla="*/ 632890 w 948974"/>
                <a:gd name="connsiteY2" fmla="*/ 323963 h 667449"/>
                <a:gd name="connsiteX3" fmla="*/ 474281 w 948974"/>
                <a:gd name="connsiteY3" fmla="*/ 0 h 667449"/>
                <a:gd name="connsiteX4" fmla="*/ 474693 w 948974"/>
                <a:gd name="connsiteY4" fmla="*/ 0 h 667449"/>
                <a:gd name="connsiteX5" fmla="*/ 806688 w 948974"/>
                <a:gd name="connsiteY5" fmla="*/ 9599 h 667449"/>
                <a:gd name="connsiteX6" fmla="*/ 901772 w 948974"/>
                <a:gd name="connsiteY6" fmla="*/ 49796 h 667449"/>
                <a:gd name="connsiteX7" fmla="*/ 939498 w 948974"/>
                <a:gd name="connsiteY7" fmla="*/ 143989 h 667449"/>
                <a:gd name="connsiteX8" fmla="*/ 948974 w 948974"/>
                <a:gd name="connsiteY8" fmla="*/ 297577 h 667449"/>
                <a:gd name="connsiteX9" fmla="*/ 948974 w 948974"/>
                <a:gd name="connsiteY9" fmla="*/ 369572 h 667449"/>
                <a:gd name="connsiteX10" fmla="*/ 939498 w 948974"/>
                <a:gd name="connsiteY10" fmla="*/ 523160 h 667449"/>
                <a:gd name="connsiteX11" fmla="*/ 901772 w 948974"/>
                <a:gd name="connsiteY11" fmla="*/ 617353 h 667449"/>
                <a:gd name="connsiteX12" fmla="*/ 806688 w 948974"/>
                <a:gd name="connsiteY12" fmla="*/ 657550 h 667449"/>
                <a:gd name="connsiteX13" fmla="*/ 474488 w 948974"/>
                <a:gd name="connsiteY13" fmla="*/ 667449 h 667449"/>
                <a:gd name="connsiteX14" fmla="*/ 151839 w 948974"/>
                <a:gd name="connsiteY14" fmla="*/ 657916 h 667449"/>
                <a:gd name="connsiteX15" fmla="*/ 47202 w 948974"/>
                <a:gd name="connsiteY15" fmla="*/ 617353 h 667449"/>
                <a:gd name="connsiteX16" fmla="*/ 9491 w 948974"/>
                <a:gd name="connsiteY16" fmla="*/ 523160 h 667449"/>
                <a:gd name="connsiteX17" fmla="*/ 0 w 948974"/>
                <a:gd name="connsiteY17" fmla="*/ 369572 h 667449"/>
                <a:gd name="connsiteX18" fmla="*/ 0 w 948974"/>
                <a:gd name="connsiteY18" fmla="*/ 297577 h 667449"/>
                <a:gd name="connsiteX19" fmla="*/ 9490 w 948974"/>
                <a:gd name="connsiteY19" fmla="*/ 143989 h 667449"/>
                <a:gd name="connsiteX20" fmla="*/ 47202 w 948974"/>
                <a:gd name="connsiteY20" fmla="*/ 49796 h 667449"/>
                <a:gd name="connsiteX21" fmla="*/ 142286 w 948974"/>
                <a:gd name="connsiteY21" fmla="*/ 9599 h 667449"/>
                <a:gd name="connsiteX22" fmla="*/ 474281 w 948974"/>
                <a:gd name="connsiteY22" fmla="*/ 0 h 6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8974" h="667449">
                  <a:moveTo>
                    <a:pt x="376473" y="190180"/>
                  </a:moveTo>
                  <a:lnTo>
                    <a:pt x="376517" y="456817"/>
                  </a:lnTo>
                  <a:lnTo>
                    <a:pt x="632890" y="323963"/>
                  </a:lnTo>
                  <a:close/>
                  <a:moveTo>
                    <a:pt x="474281" y="0"/>
                  </a:moveTo>
                  <a:lnTo>
                    <a:pt x="474693" y="0"/>
                  </a:lnTo>
                  <a:cubicBezTo>
                    <a:pt x="474693" y="0"/>
                    <a:pt x="673893" y="0"/>
                    <a:pt x="806688" y="9599"/>
                  </a:cubicBezTo>
                  <a:cubicBezTo>
                    <a:pt x="825238" y="11812"/>
                    <a:pt x="865686" y="11999"/>
                    <a:pt x="901772" y="49796"/>
                  </a:cubicBezTo>
                  <a:cubicBezTo>
                    <a:pt x="930224" y="78594"/>
                    <a:pt x="939498" y="143989"/>
                    <a:pt x="939498" y="143989"/>
                  </a:cubicBezTo>
                  <a:cubicBezTo>
                    <a:pt x="939498" y="143989"/>
                    <a:pt x="948974" y="220783"/>
                    <a:pt x="948974" y="297577"/>
                  </a:cubicBezTo>
                  <a:lnTo>
                    <a:pt x="948974" y="369572"/>
                  </a:lnTo>
                  <a:cubicBezTo>
                    <a:pt x="948974" y="446366"/>
                    <a:pt x="939498" y="523160"/>
                    <a:pt x="939498" y="523160"/>
                  </a:cubicBezTo>
                  <a:cubicBezTo>
                    <a:pt x="939498" y="523160"/>
                    <a:pt x="930224" y="588555"/>
                    <a:pt x="901772" y="617353"/>
                  </a:cubicBezTo>
                  <a:cubicBezTo>
                    <a:pt x="865687" y="655150"/>
                    <a:pt x="825238" y="655337"/>
                    <a:pt x="806688" y="657550"/>
                  </a:cubicBezTo>
                  <a:cubicBezTo>
                    <a:pt x="673893" y="667149"/>
                    <a:pt x="474488" y="667449"/>
                    <a:pt x="474488" y="667449"/>
                  </a:cubicBezTo>
                  <a:cubicBezTo>
                    <a:pt x="474488" y="667449"/>
                    <a:pt x="227759" y="665196"/>
                    <a:pt x="151839" y="657916"/>
                  </a:cubicBezTo>
                  <a:cubicBezTo>
                    <a:pt x="130719" y="653955"/>
                    <a:pt x="83301" y="655150"/>
                    <a:pt x="47202" y="617353"/>
                  </a:cubicBezTo>
                  <a:cubicBezTo>
                    <a:pt x="18749" y="588555"/>
                    <a:pt x="9491" y="523160"/>
                    <a:pt x="9491" y="523160"/>
                  </a:cubicBezTo>
                  <a:cubicBezTo>
                    <a:pt x="9491" y="523160"/>
                    <a:pt x="0" y="446366"/>
                    <a:pt x="0" y="369572"/>
                  </a:cubicBezTo>
                  <a:lnTo>
                    <a:pt x="0" y="297577"/>
                  </a:lnTo>
                  <a:cubicBezTo>
                    <a:pt x="0" y="220783"/>
                    <a:pt x="9490" y="143989"/>
                    <a:pt x="9490" y="143989"/>
                  </a:cubicBezTo>
                  <a:cubicBezTo>
                    <a:pt x="9490" y="143989"/>
                    <a:pt x="18749" y="78594"/>
                    <a:pt x="47202" y="49796"/>
                  </a:cubicBezTo>
                  <a:cubicBezTo>
                    <a:pt x="83301" y="11999"/>
                    <a:pt x="123735" y="11812"/>
                    <a:pt x="142286" y="9599"/>
                  </a:cubicBezTo>
                  <a:cubicBezTo>
                    <a:pt x="275085" y="0"/>
                    <a:pt x="474281" y="0"/>
                    <a:pt x="474281" y="0"/>
                  </a:cubicBezTo>
                  <a:close/>
                </a:path>
              </a:pathLst>
            </a:custGeom>
            <a:solidFill>
              <a:schemeClr val="bg1"/>
            </a:solidFill>
            <a:ln w="196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Oval 44">
              <a:hlinkClick r:id="rId7"/>
              <a:extLst>
                <a:ext uri="{FF2B5EF4-FFF2-40B4-BE49-F238E27FC236}">
                  <a16:creationId xmlns:a16="http://schemas.microsoft.com/office/drawing/2014/main" id="{A08C08EA-BEDD-D50E-04EB-BB6C89AC4CD6}"/>
                </a:ext>
              </a:extLst>
            </p:cNvPr>
            <p:cNvSpPr/>
            <p:nvPr/>
          </p:nvSpPr>
          <p:spPr>
            <a:xfrm>
              <a:off x="3285450" y="4428000"/>
              <a:ext cx="675000" cy="675000"/>
            </a:xfrm>
            <a:prstGeom prst="ellipse">
              <a:avLst/>
            </a:prstGeom>
            <a:solidFill>
              <a:schemeClr val="bg2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5FB0E-905F-A9EF-8748-B0C96DC094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000" y="1502651"/>
            <a:ext cx="4320000" cy="1107996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3600" b="0"/>
            </a:lvl1pPr>
            <a:lvl2pPr marL="0" indent="0">
              <a:buNone/>
              <a:defRPr/>
            </a:lvl2pPr>
            <a:lvl3pPr marL="360000" indent="0">
              <a:buNone/>
              <a:defRPr/>
            </a:lvl3pPr>
            <a:lvl4pPr marL="576000" indent="0">
              <a:buNone/>
              <a:defRPr/>
            </a:lvl4pPr>
            <a:lvl5pPr marL="8280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C83E5AE3-FE9C-136C-D193-E58A4682BBF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894914" y="533400"/>
            <a:ext cx="6550299" cy="55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3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35CA0C-32FF-6FFD-8511-3713F4A7BA89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1726DB-1EEC-EB10-19D3-7CE5393C86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988913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78760" y="3184018"/>
            <a:ext cx="5040000" cy="307777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876242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78760" y="3603118"/>
            <a:ext cx="5040000" cy="246221"/>
          </a:xfrm>
        </p:spPr>
        <p:txBody>
          <a:bodyPr lIns="0" tIns="0" rIns="0" bIns="0" anchor="t">
            <a:spAutoFit/>
          </a:bodyPr>
          <a:lstStyle>
            <a:lvl1pPr marL="0" indent="0" algn="ctr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87837" y="4226051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7837" y="4516563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63837" y="4226051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63837" y="4516563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0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14319" y="988444"/>
            <a:ext cx="1363362" cy="3042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-10208"/>
            <a:ext cx="920602" cy="74305"/>
            <a:chOff x="5635699" y="5931141"/>
            <a:chExt cx="920602" cy="74305"/>
          </a:xfrm>
          <a:solidFill>
            <a:schemeClr val="tx2"/>
          </a:solidFill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itle 146">
            <a:extLst>
              <a:ext uri="{FF2B5EF4-FFF2-40B4-BE49-F238E27FC236}">
                <a16:creationId xmlns:a16="http://schemas.microsoft.com/office/drawing/2014/main" id="{10528203-8EE3-708B-ED31-A7CC57072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760" y="1763325"/>
            <a:ext cx="5040000" cy="615553"/>
          </a:xfrm>
        </p:spPr>
        <p:txBody>
          <a:bodyPr wrap="square" lIns="0" tIns="0" rIns="0" bIns="0">
            <a:spAutoFit/>
          </a:bodyPr>
          <a:lstStyle>
            <a:lvl1pPr algn="ctr">
              <a:lnSpc>
                <a:spcPct val="100000"/>
              </a:lnSpc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Contact</a:t>
            </a:r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2C9DCC1E-3969-BF52-60F0-FB782ADEAEC8}"/>
              </a:ext>
            </a:extLst>
          </p:cNvPr>
          <p:cNvSpPr/>
          <p:nvPr userDrawn="1"/>
        </p:nvSpPr>
        <p:spPr>
          <a:xfrm>
            <a:off x="5765062" y="2650654"/>
            <a:ext cx="667396" cy="36000"/>
          </a:xfrm>
          <a:prstGeom prst="parallelogram">
            <a:avLst>
              <a:gd name="adj" fmla="val 98714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5CCF6E-B3A8-9DDE-7E91-DE15CB1B9070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ED7C8-D978-6740-5F4A-BB317C93AD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61" name="Rectangle: Diagonal Corners Snipped 60">
            <a:extLst>
              <a:ext uri="{FF2B5EF4-FFF2-40B4-BE49-F238E27FC236}">
                <a16:creationId xmlns:a16="http://schemas.microsoft.com/office/drawing/2014/main" id="{DC6D96CC-1089-E06B-46FA-D8E3AB2EFB5C}"/>
              </a:ext>
            </a:extLst>
          </p:cNvPr>
          <p:cNvSpPr/>
          <p:nvPr userDrawn="1"/>
        </p:nvSpPr>
        <p:spPr>
          <a:xfrm>
            <a:off x="1802802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992E954-8E6E-B41C-B9C6-A5BEC2744EB6}"/>
              </a:ext>
            </a:extLst>
          </p:cNvPr>
          <p:cNvGrpSpPr/>
          <p:nvPr userDrawn="1"/>
        </p:nvGrpSpPr>
        <p:grpSpPr>
          <a:xfrm>
            <a:off x="2241885" y="3605998"/>
            <a:ext cx="920602" cy="74305"/>
            <a:chOff x="696000" y="1460737"/>
            <a:chExt cx="920602" cy="112014"/>
          </a:xfrm>
        </p:grpSpPr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BFD980B2-A6E4-8222-CAC0-56F2F0672F13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7BE791A2-483B-2AA0-7280-686D3B106583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id="{5AD1ABCE-79FF-EEA0-133C-D64877B37BA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703A49B3-7D99-2290-BF37-143FED8F2CC3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id="{D537B85A-9C2B-3034-BF3C-CF10797EC3B4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id="{CBBAC2EB-3CB2-B1C5-73A7-8AE9AEBC8F24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6892D4C8-D139-0300-9912-5060485C72FF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9E8FC4DF-166B-FDBD-9306-F5FDC83F0B7F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5EC49D20-F6A5-97A5-E4F8-7E8C601C8572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07FFE63-0D4C-EFCA-3170-CF0277D89833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F01E1545-AE5C-2174-5126-BCCFF87F8BD9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46EC0EA0-032D-71F5-F99C-FFFCDB442006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25BD62FB-CD88-182A-19F9-5949D9A9E1CC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D90DE440-43B7-94E8-DBB6-D196503F3935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id="{6EE3FB26-883B-34E4-4F76-9B75A8AE93D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9E7669E2-21C6-730C-92D6-9B364B9BD49A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id="{7523A9F3-8502-A03F-59CB-F13B0CF0C8AD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 Placeholder 148">
            <a:extLst>
              <a:ext uri="{FF2B5EF4-FFF2-40B4-BE49-F238E27FC236}">
                <a16:creationId xmlns:a16="http://schemas.microsoft.com/office/drawing/2014/main" id="{6E1A2553-F13A-8F46-CDED-9C784D2328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41885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29" name="Text Placeholder 148">
            <a:extLst>
              <a:ext uri="{FF2B5EF4-FFF2-40B4-BE49-F238E27FC236}">
                <a16:creationId xmlns:a16="http://schemas.microsoft.com/office/drawing/2014/main" id="{E7540DDA-149F-CFEA-11CC-5EB2649F70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41885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30" name="Text Placeholder 148">
            <a:extLst>
              <a:ext uri="{FF2B5EF4-FFF2-40B4-BE49-F238E27FC236}">
                <a16:creationId xmlns:a16="http://schemas.microsoft.com/office/drawing/2014/main" id="{0D48FC20-0DCC-D3DD-2CA2-61AAE00BA6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5886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31" name="Text Placeholder 148">
            <a:extLst>
              <a:ext uri="{FF2B5EF4-FFF2-40B4-BE49-F238E27FC236}">
                <a16:creationId xmlns:a16="http://schemas.microsoft.com/office/drawing/2014/main" id="{7FDBC2F3-C488-04EC-C370-E76A0E77A5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5886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00315634-22C9-A037-76D7-70E754E23A3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41886" y="5034150"/>
            <a:ext cx="180000" cy="1800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7C9F517-36DB-E103-A97E-0CB7396E49D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1886" y="5324662"/>
            <a:ext cx="180000" cy="180000"/>
          </a:xfrm>
          <a:prstGeom prst="rect">
            <a:avLst/>
          </a:prstGeom>
        </p:spPr>
      </p:pic>
      <p:sp>
        <p:nvSpPr>
          <p:cNvPr id="63" name="Rectangle: Diagonal Corners Snipped 62">
            <a:extLst>
              <a:ext uri="{FF2B5EF4-FFF2-40B4-BE49-F238E27FC236}">
                <a16:creationId xmlns:a16="http://schemas.microsoft.com/office/drawing/2014/main" id="{7E1B0414-7770-2283-9DB5-24C5B05AF424}"/>
              </a:ext>
            </a:extLst>
          </p:cNvPr>
          <p:cNvSpPr/>
          <p:nvPr userDrawn="1"/>
        </p:nvSpPr>
        <p:spPr>
          <a:xfrm>
            <a:off x="6299293" y="3604740"/>
            <a:ext cx="4101977" cy="2426890"/>
          </a:xfrm>
          <a:prstGeom prst="snip2DiagRect">
            <a:avLst>
              <a:gd name="adj1" fmla="val 3975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0" rIns="360000" bIns="360000" rtlCol="0" anchor="ctr"/>
          <a:lstStyle/>
          <a:p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6AF36EF-3AE6-8334-CDED-EE6EE7760FB0}"/>
              </a:ext>
            </a:extLst>
          </p:cNvPr>
          <p:cNvGrpSpPr/>
          <p:nvPr userDrawn="1"/>
        </p:nvGrpSpPr>
        <p:grpSpPr>
          <a:xfrm>
            <a:off x="6738376" y="3605998"/>
            <a:ext cx="920602" cy="74305"/>
            <a:chOff x="696000" y="1460737"/>
            <a:chExt cx="920602" cy="112014"/>
          </a:xfrm>
        </p:grpSpPr>
        <p:sp>
          <p:nvSpPr>
            <p:cNvPr id="65" name="Parallelogram 64">
              <a:extLst>
                <a:ext uri="{FF2B5EF4-FFF2-40B4-BE49-F238E27FC236}">
                  <a16:creationId xmlns:a16="http://schemas.microsoft.com/office/drawing/2014/main" id="{DF394163-9977-873C-FFE8-7741931E6D07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Parallelogram 65">
              <a:extLst>
                <a:ext uri="{FF2B5EF4-FFF2-40B4-BE49-F238E27FC236}">
                  <a16:creationId xmlns:a16="http://schemas.microsoft.com/office/drawing/2014/main" id="{C1E1DDFE-45AE-F8A6-381B-B36837F17B61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05D0223B-C321-A0DB-54E4-97163FF6CB21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3F5C21E2-3827-A642-A025-2FC1157943AA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BD5A1671-FB01-879A-BF61-7D2716B511C3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B42A2FF9-C2C9-8999-B228-424E9DE08836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1FC6EC5D-DC88-2CFD-89A3-698A75619EA3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3F4C8936-2AAE-9573-031C-870E11840F30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7A596D35-9B09-7EB6-BB56-F0A526D45FF1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E7D9CE85-F1BC-5EDE-CA89-3BF5F825F8A2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Parallelogram 74">
              <a:extLst>
                <a:ext uri="{FF2B5EF4-FFF2-40B4-BE49-F238E27FC236}">
                  <a16:creationId xmlns:a16="http://schemas.microsoft.com/office/drawing/2014/main" id="{E4EAA8AA-6BDC-FDE6-2F3A-14EEBE8576DE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Parallelogram 75">
              <a:extLst>
                <a:ext uri="{FF2B5EF4-FFF2-40B4-BE49-F238E27FC236}">
                  <a16:creationId xmlns:a16="http://schemas.microsoft.com/office/drawing/2014/main" id="{58C9DC03-626F-30E2-F70D-C0419D8970C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31ED7392-E818-5ECA-A906-5DA413565E93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5179ADAF-D748-71D4-06DF-EB28FFB7B446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8A70151B-BFFE-77EC-A6B8-2D26EE6CB708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Parallelogram 79">
              <a:extLst>
                <a:ext uri="{FF2B5EF4-FFF2-40B4-BE49-F238E27FC236}">
                  <a16:creationId xmlns:a16="http://schemas.microsoft.com/office/drawing/2014/main" id="{4B5C99F2-F2B2-D961-B8AA-34C34E615BB2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Parallelogram 80">
              <a:extLst>
                <a:ext uri="{FF2B5EF4-FFF2-40B4-BE49-F238E27FC236}">
                  <a16:creationId xmlns:a16="http://schemas.microsoft.com/office/drawing/2014/main" id="{C81D6F11-F7EC-C9E6-70BB-F838DDFE273C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Text Placeholder 148">
            <a:extLst>
              <a:ext uri="{FF2B5EF4-FFF2-40B4-BE49-F238E27FC236}">
                <a16:creationId xmlns:a16="http://schemas.microsoft.com/office/drawing/2014/main" id="{2CBFB104-57E2-7955-9345-A2F3DC48DF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8376" y="4118900"/>
            <a:ext cx="3193655" cy="307777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000" b="1" cap="none" spc="0" baseline="0">
                <a:solidFill>
                  <a:schemeClr val="bg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Name</a:t>
            </a:r>
          </a:p>
        </p:txBody>
      </p:sp>
      <p:sp>
        <p:nvSpPr>
          <p:cNvPr id="83" name="Text Placeholder 148">
            <a:extLst>
              <a:ext uri="{FF2B5EF4-FFF2-40B4-BE49-F238E27FC236}">
                <a16:creationId xmlns:a16="http://schemas.microsoft.com/office/drawing/2014/main" id="{FAF2BA5F-D0F1-3970-1EAF-4F685F8D25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8376" y="4513288"/>
            <a:ext cx="3193655" cy="246221"/>
          </a:xfr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Job title</a:t>
            </a:r>
          </a:p>
        </p:txBody>
      </p:sp>
      <p:sp>
        <p:nvSpPr>
          <p:cNvPr id="84" name="Text Placeholder 148">
            <a:extLst>
              <a:ext uri="{FF2B5EF4-FFF2-40B4-BE49-F238E27FC236}">
                <a16:creationId xmlns:a16="http://schemas.microsoft.com/office/drawing/2014/main" id="{74C07AD3-B16B-CD99-CBC3-8F9F846CB5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62377" y="5034150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Phone number</a:t>
            </a:r>
          </a:p>
        </p:txBody>
      </p:sp>
      <p:sp>
        <p:nvSpPr>
          <p:cNvPr id="85" name="Text Placeholder 148">
            <a:extLst>
              <a:ext uri="{FF2B5EF4-FFF2-40B4-BE49-F238E27FC236}">
                <a16:creationId xmlns:a16="http://schemas.microsoft.com/office/drawing/2014/main" id="{B9A8E74A-CEC9-3A4E-D1F1-3116526DE26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62377" y="5324662"/>
            <a:ext cx="1883175" cy="184666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00000"/>
              </a:lnSpc>
              <a:buNone/>
              <a:defRPr sz="1200" b="1" cap="none" spc="0" baseline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noProof="0" dirty="0"/>
              <a:t>email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7F94B3EA-AC65-E721-29D5-18E5E2AB86C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38377" y="5034150"/>
            <a:ext cx="180000" cy="1800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C047A593-96D7-9330-A35D-FEA4A5E6684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8377" y="5324662"/>
            <a:ext cx="180000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8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Snipped 2">
            <a:extLst>
              <a:ext uri="{FF2B5EF4-FFF2-40B4-BE49-F238E27FC236}">
                <a16:creationId xmlns:a16="http://schemas.microsoft.com/office/drawing/2014/main" id="{69127C2F-5369-4A96-BADC-4D348F6A51AC}"/>
              </a:ext>
            </a:extLst>
          </p:cNvPr>
          <p:cNvSpPr/>
          <p:nvPr userDrawn="1"/>
        </p:nvSpPr>
        <p:spPr>
          <a:xfrm>
            <a:off x="3263900" y="1036069"/>
            <a:ext cx="5664200" cy="5055812"/>
          </a:xfrm>
          <a:prstGeom prst="snip2DiagRect">
            <a:avLst>
              <a:gd name="adj1" fmla="val 2894"/>
              <a:gd name="adj2" fmla="val 0"/>
            </a:avLst>
          </a:prstGeom>
          <a:solidFill>
            <a:schemeClr val="bg1"/>
          </a:solidFill>
          <a:ln>
            <a:gradFill>
              <a:gsLst>
                <a:gs pos="0">
                  <a:srgbClr val="65699E">
                    <a:alpha val="10000"/>
                  </a:srgbClr>
                </a:gs>
                <a:gs pos="100000">
                  <a:srgbClr val="65699E">
                    <a:alpha val="50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8883B4D-A69F-1D2B-18F5-6006B1FDDE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5100" y="1428554"/>
            <a:ext cx="1701800" cy="379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BB811-09AE-D63B-5860-1E80D477493D}"/>
              </a:ext>
            </a:extLst>
          </p:cNvPr>
          <p:cNvSpPr txBox="1"/>
          <p:nvPr userDrawn="1"/>
        </p:nvSpPr>
        <p:spPr>
          <a:xfrm>
            <a:off x="4188427" y="3307146"/>
            <a:ext cx="3815147" cy="92333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BE90FC-FBC1-006F-1E0C-7311172565A6}"/>
              </a:ext>
            </a:extLst>
          </p:cNvPr>
          <p:cNvGrpSpPr/>
          <p:nvPr userDrawn="1"/>
        </p:nvGrpSpPr>
        <p:grpSpPr>
          <a:xfrm>
            <a:off x="5635699" y="5893751"/>
            <a:ext cx="920602" cy="74305"/>
            <a:chOff x="5635699" y="5931141"/>
            <a:chExt cx="920602" cy="74305"/>
          </a:xfrm>
        </p:grpSpPr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5C06112D-C2DC-599B-E79E-275B1E436517}"/>
                </a:ext>
              </a:extLst>
            </p:cNvPr>
            <p:cNvSpPr/>
            <p:nvPr/>
          </p:nvSpPr>
          <p:spPr>
            <a:xfrm rot="10800000">
              <a:off x="615707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CD6AAEC3-27D1-FA8F-18E6-970C69FE39E0}"/>
                </a:ext>
              </a:extLst>
            </p:cNvPr>
            <p:cNvSpPr/>
            <p:nvPr/>
          </p:nvSpPr>
          <p:spPr>
            <a:xfrm rot="10800000">
              <a:off x="610493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CF169514-1412-FC60-4F91-B979BFFF1AE2}"/>
                </a:ext>
              </a:extLst>
            </p:cNvPr>
            <p:cNvSpPr/>
            <p:nvPr/>
          </p:nvSpPr>
          <p:spPr>
            <a:xfrm rot="10800000">
              <a:off x="605280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D263860-367F-AE68-520D-0C4142E47FC0}"/>
                </a:ext>
              </a:extLst>
            </p:cNvPr>
            <p:cNvSpPr/>
            <p:nvPr/>
          </p:nvSpPr>
          <p:spPr>
            <a:xfrm rot="10800000">
              <a:off x="600066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D7CD06CD-4C09-4D31-0EE5-A4EBF0C1ABA5}"/>
                </a:ext>
              </a:extLst>
            </p:cNvPr>
            <p:cNvSpPr/>
            <p:nvPr/>
          </p:nvSpPr>
          <p:spPr>
            <a:xfrm rot="10800000">
              <a:off x="5948525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9B91FD8-78AC-C7EE-AEC9-CC178AF727A2}"/>
                </a:ext>
              </a:extLst>
            </p:cNvPr>
            <p:cNvSpPr/>
            <p:nvPr/>
          </p:nvSpPr>
          <p:spPr>
            <a:xfrm rot="10800000">
              <a:off x="589638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C50C8285-BE24-2317-6DD7-3A1EB6996B13}"/>
                </a:ext>
              </a:extLst>
            </p:cNvPr>
            <p:cNvSpPr/>
            <p:nvPr/>
          </p:nvSpPr>
          <p:spPr>
            <a:xfrm rot="10800000">
              <a:off x="5844250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D26DBC-64FB-E33B-D28A-3CE5FC0F9B55}"/>
                </a:ext>
              </a:extLst>
            </p:cNvPr>
            <p:cNvSpPr/>
            <p:nvPr/>
          </p:nvSpPr>
          <p:spPr>
            <a:xfrm rot="10800000">
              <a:off x="5792112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9A7F0486-0BF5-B895-E6AC-59BDCEC97213}"/>
                </a:ext>
              </a:extLst>
            </p:cNvPr>
            <p:cNvSpPr/>
            <p:nvPr/>
          </p:nvSpPr>
          <p:spPr>
            <a:xfrm rot="10800000">
              <a:off x="5739974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F05990F3-7556-08AE-E5A9-48FCEEBC02A5}"/>
                </a:ext>
              </a:extLst>
            </p:cNvPr>
            <p:cNvSpPr/>
            <p:nvPr/>
          </p:nvSpPr>
          <p:spPr>
            <a:xfrm rot="10800000">
              <a:off x="5687837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ECAA1A5-8715-24A7-4D4A-ECA531AAB64A}"/>
                </a:ext>
              </a:extLst>
            </p:cNvPr>
            <p:cNvSpPr/>
            <p:nvPr/>
          </p:nvSpPr>
          <p:spPr>
            <a:xfrm rot="10800000">
              <a:off x="5635699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BB96BC8-4E66-0FA2-CC2B-BE7026003590}"/>
                </a:ext>
              </a:extLst>
            </p:cNvPr>
            <p:cNvSpPr/>
            <p:nvPr/>
          </p:nvSpPr>
          <p:spPr>
            <a:xfrm>
              <a:off x="620921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29BE453-38EE-4BEE-834C-91F3C44128DD}"/>
                </a:ext>
              </a:extLst>
            </p:cNvPr>
            <p:cNvSpPr/>
            <p:nvPr/>
          </p:nvSpPr>
          <p:spPr>
            <a:xfrm>
              <a:off x="626135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E7CB30D-AD66-083E-6B7A-D48EA39EC604}"/>
                </a:ext>
              </a:extLst>
            </p:cNvPr>
            <p:cNvSpPr/>
            <p:nvPr/>
          </p:nvSpPr>
          <p:spPr>
            <a:xfrm>
              <a:off x="6313488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F27CF3FD-4677-2F50-3EBE-BCC11238E685}"/>
                </a:ext>
              </a:extLst>
            </p:cNvPr>
            <p:cNvSpPr/>
            <p:nvPr/>
          </p:nvSpPr>
          <p:spPr>
            <a:xfrm>
              <a:off x="6365626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E4CF8D6-DE6F-AFEE-C379-CD2444E608EA}"/>
                </a:ext>
              </a:extLst>
            </p:cNvPr>
            <p:cNvSpPr/>
            <p:nvPr/>
          </p:nvSpPr>
          <p:spPr>
            <a:xfrm>
              <a:off x="6469901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42F01BBD-144F-CECF-1EB0-6302F9EAC956}"/>
                </a:ext>
              </a:extLst>
            </p:cNvPr>
            <p:cNvSpPr/>
            <p:nvPr/>
          </p:nvSpPr>
          <p:spPr>
            <a:xfrm>
              <a:off x="6417763" y="5931141"/>
              <a:ext cx="86400" cy="74305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B62BD2B-3327-8166-9570-43943810B1F1}"/>
              </a:ext>
            </a:extLst>
          </p:cNvPr>
          <p:cNvSpPr/>
          <p:nvPr userDrawn="1"/>
        </p:nvSpPr>
        <p:spPr>
          <a:xfrm>
            <a:off x="0" y="5869556"/>
            <a:ext cx="12192000" cy="988444"/>
          </a:xfrm>
          <a:prstGeom prst="rect">
            <a:avLst/>
          </a:prstGeom>
          <a:gradFill>
            <a:gsLst>
              <a:gs pos="85000">
                <a:schemeClr val="tx2"/>
              </a:gs>
              <a:gs pos="0">
                <a:schemeClr val="bg2"/>
              </a:gs>
              <a:gs pos="100000">
                <a:schemeClr val="tx2"/>
              </a:gs>
            </a:gsLst>
            <a:lin ang="1800000" scaled="0"/>
          </a:gradFill>
          <a:ln>
            <a:gradFill>
              <a:gsLst>
                <a:gs pos="85000">
                  <a:schemeClr val="tx2"/>
                </a:gs>
                <a:gs pos="0">
                  <a:schemeClr val="bg2"/>
                </a:gs>
                <a:gs pos="100000">
                  <a:schemeClr val="tx2"/>
                </a:gs>
              </a:gsLst>
              <a:lin ang="18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52613AB-A8E0-71B5-3B88-4DF49B90E7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676179"/>
            <a:ext cx="12192000" cy="1049842"/>
          </a:xfrm>
          <a:prstGeom prst="rect">
            <a:avLst/>
          </a:prstGeom>
        </p:spPr>
      </p:pic>
      <p:sp>
        <p:nvSpPr>
          <p:cNvPr id="7" name="Rectangle: Rounded Corners 6">
            <a:hlinkClick r:id="rId6"/>
            <a:extLst>
              <a:ext uri="{FF2B5EF4-FFF2-40B4-BE49-F238E27FC236}">
                <a16:creationId xmlns:a16="http://schemas.microsoft.com/office/drawing/2014/main" id="{B563A139-4A6D-394B-7BA5-454CEB56E049}"/>
              </a:ext>
            </a:extLst>
          </p:cNvPr>
          <p:cNvSpPr/>
          <p:nvPr userDrawn="1"/>
        </p:nvSpPr>
        <p:spPr>
          <a:xfrm>
            <a:off x="4368000" y="5544951"/>
            <a:ext cx="345600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3175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www.thalesgroup.com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88803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9FC509B4-E51F-329B-2A99-317CD7C621E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26802" y="1178102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CDAB6E4D-62AB-AA15-F7C2-3F29D666E45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96000" y="1178102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028D82F2-F29C-887B-10F9-D273CE45B16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026802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5987CDC-F8C1-A05A-FC69-A462DA2F99C4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96000" y="2781000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E9CFE75-402D-C2FC-1AD5-8D941F181CB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26802" y="4383898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38D2D1E-6B09-24DC-B953-EFA4EE8F514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96000" y="4383898"/>
            <a:ext cx="1294799" cy="1296000"/>
          </a:xfrm>
          <a:custGeom>
            <a:avLst/>
            <a:gdLst>
              <a:gd name="connsiteX0" fmla="*/ 73415 w 1294799"/>
              <a:gd name="connsiteY0" fmla="*/ 0 h 1296000"/>
              <a:gd name="connsiteX1" fmla="*/ 1294799 w 1294799"/>
              <a:gd name="connsiteY1" fmla="*/ 0 h 1296000"/>
              <a:gd name="connsiteX2" fmla="*/ 1294799 w 1294799"/>
              <a:gd name="connsiteY2" fmla="*/ 1222585 h 1296000"/>
              <a:gd name="connsiteX3" fmla="*/ 1221384 w 1294799"/>
              <a:gd name="connsiteY3" fmla="*/ 1296000 h 1296000"/>
              <a:gd name="connsiteX4" fmla="*/ 0 w 1294799"/>
              <a:gd name="connsiteY4" fmla="*/ 1296000 h 1296000"/>
              <a:gd name="connsiteX5" fmla="*/ 0 w 1294799"/>
              <a:gd name="connsiteY5" fmla="*/ 73415 h 12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4799" h="1296000">
                <a:moveTo>
                  <a:pt x="73415" y="0"/>
                </a:moveTo>
                <a:lnTo>
                  <a:pt x="1294799" y="0"/>
                </a:lnTo>
                <a:lnTo>
                  <a:pt x="1294799" y="1222585"/>
                </a:lnTo>
                <a:lnTo>
                  <a:pt x="1221384" y="1296000"/>
                </a:lnTo>
                <a:lnTo>
                  <a:pt x="0" y="1296000"/>
                </a:lnTo>
                <a:lnTo>
                  <a:pt x="0" y="73415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GB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80063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588000" y="360000"/>
            <a:ext cx="11016000" cy="332399"/>
          </a:xfrm>
        </p:spPr>
        <p:txBody>
          <a:bodyPr/>
          <a:lstStyle>
            <a:lvl1pPr marL="0" marR="0" indent="0" algn="l" defTabSz="45718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254400" y="875400"/>
            <a:ext cx="11683200" cy="5107200"/>
          </a:xfrm>
        </p:spPr>
        <p:txBody>
          <a:bodyPr/>
          <a:lstStyle>
            <a:lvl1pPr marL="120648" indent="-120648">
              <a:buFont typeface="Century Gothic" panose="020B0502020202020204" pitchFamily="34" charset="0"/>
              <a:buChar char=" "/>
              <a:defRPr b="0"/>
            </a:lvl1pPr>
          </a:lstStyle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970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000" y="1064645"/>
            <a:ext cx="11016000" cy="454002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023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+ 1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FFCA-17A4-4600-A0CB-E384DB307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8800" y="756000"/>
            <a:ext cx="5245200" cy="738664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Up to two lines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3C4B28-B831-4A30-8ED4-06948102CA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58800" y="1829976"/>
            <a:ext cx="5245200" cy="37746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48237A6D-51C3-E355-8308-D596CBF1D5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7998" y="756000"/>
            <a:ext cx="5245200" cy="4848670"/>
          </a:xfrm>
          <a:custGeom>
            <a:avLst/>
            <a:gdLst>
              <a:gd name="connsiteX0" fmla="*/ 4428704 w 5245200"/>
              <a:gd name="connsiteY0" fmla="*/ 4648972 h 4848670"/>
              <a:gd name="connsiteX1" fmla="*/ 4375398 w 5245200"/>
              <a:gd name="connsiteY1" fmla="*/ 4702972 h 4848670"/>
              <a:gd name="connsiteX2" fmla="*/ 4989488 w 5245200"/>
              <a:gd name="connsiteY2" fmla="*/ 4702972 h 4848670"/>
              <a:gd name="connsiteX3" fmla="*/ 5042794 w 5245200"/>
              <a:gd name="connsiteY3" fmla="*/ 4648972 h 4848670"/>
              <a:gd name="connsiteX4" fmla="*/ 259681 w 5245200"/>
              <a:gd name="connsiteY4" fmla="*/ 147616 h 4848670"/>
              <a:gd name="connsiteX5" fmla="*/ 206375 w 5245200"/>
              <a:gd name="connsiteY5" fmla="*/ 201616 h 4848670"/>
              <a:gd name="connsiteX6" fmla="*/ 820465 w 5245200"/>
              <a:gd name="connsiteY6" fmla="*/ 201616 h 4848670"/>
              <a:gd name="connsiteX7" fmla="*/ 873771 w 5245200"/>
              <a:gd name="connsiteY7" fmla="*/ 147616 h 4848670"/>
              <a:gd name="connsiteX8" fmla="*/ 203208 w 5245200"/>
              <a:gd name="connsiteY8" fmla="*/ 0 h 4848670"/>
              <a:gd name="connsiteX9" fmla="*/ 5245200 w 5245200"/>
              <a:gd name="connsiteY9" fmla="*/ 0 h 4848670"/>
              <a:gd name="connsiteX10" fmla="*/ 5245200 w 5245200"/>
              <a:gd name="connsiteY10" fmla="*/ 4645462 h 4848670"/>
              <a:gd name="connsiteX11" fmla="*/ 5041992 w 5245200"/>
              <a:gd name="connsiteY11" fmla="*/ 4848670 h 4848670"/>
              <a:gd name="connsiteX12" fmla="*/ 0 w 5245200"/>
              <a:gd name="connsiteY12" fmla="*/ 4848670 h 4848670"/>
              <a:gd name="connsiteX13" fmla="*/ 0 w 5245200"/>
              <a:gd name="connsiteY13" fmla="*/ 203208 h 484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45200" h="4848670">
                <a:moveTo>
                  <a:pt x="4428704" y="4648972"/>
                </a:moveTo>
                <a:lnTo>
                  <a:pt x="4375398" y="4702972"/>
                </a:lnTo>
                <a:lnTo>
                  <a:pt x="4989488" y="4702972"/>
                </a:lnTo>
                <a:lnTo>
                  <a:pt x="5042794" y="4648972"/>
                </a:lnTo>
                <a:close/>
                <a:moveTo>
                  <a:pt x="259681" y="147616"/>
                </a:moveTo>
                <a:lnTo>
                  <a:pt x="206375" y="201616"/>
                </a:lnTo>
                <a:lnTo>
                  <a:pt x="820465" y="201616"/>
                </a:lnTo>
                <a:lnTo>
                  <a:pt x="873771" y="147616"/>
                </a:lnTo>
                <a:close/>
                <a:moveTo>
                  <a:pt x="203208" y="0"/>
                </a:moveTo>
                <a:lnTo>
                  <a:pt x="5245200" y="0"/>
                </a:lnTo>
                <a:lnTo>
                  <a:pt x="5245200" y="4645462"/>
                </a:lnTo>
                <a:lnTo>
                  <a:pt x="5041992" y="4848670"/>
                </a:lnTo>
                <a:lnTo>
                  <a:pt x="0" y="4848670"/>
                </a:lnTo>
                <a:lnTo>
                  <a:pt x="0" y="203208"/>
                </a:lnTo>
                <a:close/>
              </a:path>
            </a:pathLst>
          </a:custGeom>
          <a:solidFill>
            <a:srgbClr val="ECECEF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764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4FED07F-1D90-4D46-8347-34173E4881EE}"/>
              </a:ext>
            </a:extLst>
          </p:cNvPr>
          <p:cNvGrpSpPr/>
          <p:nvPr userDrawn="1"/>
        </p:nvGrpSpPr>
        <p:grpSpPr>
          <a:xfrm>
            <a:off x="588000" y="0"/>
            <a:ext cx="920602" cy="112014"/>
            <a:chOff x="696000" y="1460737"/>
            <a:chExt cx="920602" cy="112014"/>
          </a:xfrm>
        </p:grpSpPr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61DF02C5-E274-4395-8EC3-892ECAA4DC80}"/>
                </a:ext>
              </a:extLst>
            </p:cNvPr>
            <p:cNvSpPr/>
            <p:nvPr/>
          </p:nvSpPr>
          <p:spPr>
            <a:xfrm rot="10800000">
              <a:off x="121737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9DD2ABF5-6049-4A2D-B63B-3CF66647FF48}"/>
                </a:ext>
              </a:extLst>
            </p:cNvPr>
            <p:cNvSpPr/>
            <p:nvPr/>
          </p:nvSpPr>
          <p:spPr>
            <a:xfrm rot="10800000">
              <a:off x="116523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Parallelogram 9">
              <a:extLst>
                <a:ext uri="{FF2B5EF4-FFF2-40B4-BE49-F238E27FC236}">
                  <a16:creationId xmlns:a16="http://schemas.microsoft.com/office/drawing/2014/main" id="{B72ED01F-02E9-48A8-AD76-A34E6EDB0258}"/>
                </a:ext>
              </a:extLst>
            </p:cNvPr>
            <p:cNvSpPr/>
            <p:nvPr/>
          </p:nvSpPr>
          <p:spPr>
            <a:xfrm rot="10800000">
              <a:off x="111310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EF3C2233-911F-46D2-8906-1D30D1E70F9F}"/>
                </a:ext>
              </a:extLst>
            </p:cNvPr>
            <p:cNvSpPr/>
            <p:nvPr/>
          </p:nvSpPr>
          <p:spPr>
            <a:xfrm rot="10800000">
              <a:off x="106096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11BA0D6-7C24-4442-B8A3-9FD1E72C832E}"/>
                </a:ext>
              </a:extLst>
            </p:cNvPr>
            <p:cNvSpPr/>
            <p:nvPr/>
          </p:nvSpPr>
          <p:spPr>
            <a:xfrm rot="10800000">
              <a:off x="1008826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312EC510-CFEB-4652-8B0D-104810ECFD0D}"/>
                </a:ext>
              </a:extLst>
            </p:cNvPr>
            <p:cNvSpPr/>
            <p:nvPr/>
          </p:nvSpPr>
          <p:spPr>
            <a:xfrm rot="10800000">
              <a:off x="95668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0CD77D20-CA7D-4CD2-BE63-663DDC766999}"/>
                </a:ext>
              </a:extLst>
            </p:cNvPr>
            <p:cNvSpPr/>
            <p:nvPr/>
          </p:nvSpPr>
          <p:spPr>
            <a:xfrm rot="10800000">
              <a:off x="904551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68861543-82DB-4738-8712-9171B4811F1C}"/>
                </a:ext>
              </a:extLst>
            </p:cNvPr>
            <p:cNvSpPr/>
            <p:nvPr/>
          </p:nvSpPr>
          <p:spPr>
            <a:xfrm rot="10800000">
              <a:off x="852413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E0586346-2B28-42B0-A4A5-A5D57FB08E74}"/>
                </a:ext>
              </a:extLst>
            </p:cNvPr>
            <p:cNvSpPr/>
            <p:nvPr/>
          </p:nvSpPr>
          <p:spPr>
            <a:xfrm rot="10800000">
              <a:off x="800275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41E5C780-D949-47BE-9E6D-F3FE63A54567}"/>
                </a:ext>
              </a:extLst>
            </p:cNvPr>
            <p:cNvSpPr/>
            <p:nvPr/>
          </p:nvSpPr>
          <p:spPr>
            <a:xfrm rot="10800000">
              <a:off x="748138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13077E6D-80C6-4E1E-BD3B-2842C665B038}"/>
                </a:ext>
              </a:extLst>
            </p:cNvPr>
            <p:cNvSpPr/>
            <p:nvPr/>
          </p:nvSpPr>
          <p:spPr>
            <a:xfrm rot="10800000">
              <a:off x="696000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F2BC5A8-7032-49EB-876F-2C0D46BCA2E8}"/>
                </a:ext>
              </a:extLst>
            </p:cNvPr>
            <p:cNvSpPr/>
            <p:nvPr/>
          </p:nvSpPr>
          <p:spPr>
            <a:xfrm>
              <a:off x="126951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26AF3080-0E7E-413C-A0F7-A511E36A677A}"/>
                </a:ext>
              </a:extLst>
            </p:cNvPr>
            <p:cNvSpPr/>
            <p:nvPr/>
          </p:nvSpPr>
          <p:spPr>
            <a:xfrm>
              <a:off x="132165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44CF598B-2A86-4A47-B916-D63C4AFA72AF}"/>
                </a:ext>
              </a:extLst>
            </p:cNvPr>
            <p:cNvSpPr/>
            <p:nvPr/>
          </p:nvSpPr>
          <p:spPr>
            <a:xfrm>
              <a:off x="1373789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10A2E7C3-B0C3-430E-8811-23B07D2C6D5C}"/>
                </a:ext>
              </a:extLst>
            </p:cNvPr>
            <p:cNvSpPr/>
            <p:nvPr/>
          </p:nvSpPr>
          <p:spPr>
            <a:xfrm>
              <a:off x="1425927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8153071B-3263-4383-B08D-15CBD36D9AA0}"/>
                </a:ext>
              </a:extLst>
            </p:cNvPr>
            <p:cNvSpPr/>
            <p:nvPr/>
          </p:nvSpPr>
          <p:spPr>
            <a:xfrm>
              <a:off x="1530202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07D6BF60-B541-4D62-BA7A-7DC38F1ACA87}"/>
                </a:ext>
              </a:extLst>
            </p:cNvPr>
            <p:cNvSpPr/>
            <p:nvPr/>
          </p:nvSpPr>
          <p:spPr>
            <a:xfrm>
              <a:off x="1478064" y="1460737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20293324-1149-B295-29CD-5907E613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64252BFC-0528-6EFD-CF4B-B68A893B92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8800" y="1064645"/>
            <a:ext cx="5245200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8459AC29-496E-A828-081B-C03AC6C093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000" y="1064645"/>
            <a:ext cx="5245200" cy="45400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193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22.svg"/><Relationship Id="rId10" Type="http://schemas.openxmlformats.org/officeDocument/2006/relationships/slideLayout" Target="../slideLayouts/slideLayout5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 userDrawn="1"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 userDrawn="1"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 userDrawn="1"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 userDrawn="1"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 userDrawn="1"/>
        </p:nvSpPr>
        <p:spPr>
          <a:xfrm>
            <a:off x="1651322" y="6392746"/>
            <a:ext cx="8889356" cy="2000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REF </a:t>
            </a:r>
            <a:r>
              <a:rPr lang="en-US" sz="700" b="1" dirty="0" err="1">
                <a:solidFill>
                  <a:schemeClr val="tx1">
                    <a:alpha val="40000"/>
                  </a:schemeClr>
                </a:solidFill>
              </a:rPr>
              <a:t>xxxxxxxxxxxx</a:t>
            </a:r>
            <a:r>
              <a:rPr lang="en-US" sz="700" b="1" dirty="0">
                <a:solidFill>
                  <a:schemeClr val="tx1">
                    <a:alpha val="40000"/>
                  </a:schemeClr>
                </a:solidFill>
              </a:rPr>
              <a:t> rev xxx – date Name of the company / Template: 87211168-DOC-GRP-EN-007</a:t>
            </a:r>
          </a:p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 userDrawn="1"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7D146-D9BC-4E11-7F31-B206CB4B5824}"/>
              </a:ext>
            </a:extLst>
          </p:cNvPr>
          <p:cNvSpPr/>
          <p:nvPr userDrawn="1"/>
        </p:nvSpPr>
        <p:spPr>
          <a:xfrm>
            <a:off x="3809808" y="6160114"/>
            <a:ext cx="4572383" cy="180425"/>
          </a:xfrm>
          <a:prstGeom prst="rect">
            <a:avLst/>
          </a:prstGeom>
          <a:noFill/>
          <a:ln w="9525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36000" rIns="90000" bIns="3600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700" b="1" dirty="0">
                <a:solidFill>
                  <a:schemeClr val="tx1"/>
                </a:solidFill>
              </a:rPr>
              <a:t>OPEN | </a:t>
            </a:r>
            <a:r>
              <a:rPr lang="en-GB" sz="700" b="1" dirty="0">
                <a:solidFill>
                  <a:schemeClr val="accent3"/>
                </a:solidFill>
              </a:rPr>
              <a:t>THALES GROUP LIMITED DISTRIBUTION </a:t>
            </a:r>
            <a:r>
              <a:rPr lang="en-GB" sz="700" b="1" dirty="0">
                <a:solidFill>
                  <a:schemeClr val="tx1"/>
                </a:solidFill>
              </a:rPr>
              <a:t>| </a:t>
            </a:r>
            <a:r>
              <a:rPr lang="en-GB" sz="700" b="1" dirty="0">
                <a:solidFill>
                  <a:schemeClr val="accent5"/>
                </a:solidFill>
              </a:rPr>
              <a:t>THALES GROUP CONFIDENTIAL </a:t>
            </a:r>
            <a:r>
              <a:rPr lang="en-GB" sz="700" b="1" dirty="0">
                <a:solidFill>
                  <a:schemeClr val="tx1"/>
                </a:solidFill>
              </a:rPr>
              <a:t>| </a:t>
            </a:r>
            <a:r>
              <a:rPr lang="en-GB" sz="700" b="1" dirty="0">
                <a:solidFill>
                  <a:schemeClr val="accent4"/>
                </a:solidFill>
              </a:rPr>
              <a:t>THALES GROUP SECRET </a:t>
            </a:r>
          </a:p>
        </p:txBody>
      </p:sp>
    </p:spTree>
    <p:extLst>
      <p:ext uri="{BB962C8B-B14F-4D97-AF65-F5344CB8AC3E}">
        <p14:creationId xmlns:p14="http://schemas.microsoft.com/office/powerpoint/2010/main" val="2885488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>
          <a:schemeClr val="tx2"/>
        </a:buClr>
        <a:buSzPct val="130000"/>
        <a:buFont typeface="System Font Regular"/>
        <a:buChar char="&gt;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tx2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›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 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 userDrawn="1"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 userDrawn="1"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 userDrawn="1"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 userDrawn="1"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 userDrawn="1"/>
        </p:nvSpPr>
        <p:spPr>
          <a:xfrm>
            <a:off x="1651322" y="6400441"/>
            <a:ext cx="888935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</a:p>
          <a:p>
            <a:pPr algn="ctr"/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2024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 userDrawn="1"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20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>
          <a:schemeClr val="tx2"/>
        </a:buClr>
        <a:buSzPct val="130000"/>
        <a:buFont typeface="System Font Regular"/>
        <a:buChar char="&gt;"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tx2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tx2"/>
        </a:buClr>
        <a:buFont typeface="Arial" panose="020B0604020202020204" pitchFamily="34" charset="0"/>
        <a:buChar char="›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8E7FB-E7AF-41AD-8E1D-E564C38CE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8240A-ACF9-41DF-8044-EFE58948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000" y="1064645"/>
            <a:ext cx="11016000" cy="4540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718182-DBA0-4294-B9A7-5592074F8DF4}"/>
              </a:ext>
            </a:extLst>
          </p:cNvPr>
          <p:cNvSpPr/>
          <p:nvPr userDrawn="1"/>
        </p:nvSpPr>
        <p:spPr>
          <a:xfrm>
            <a:off x="0" y="6102000"/>
            <a:ext cx="12192000" cy="7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E298DD-28E2-4F1F-A4F0-407D8199D6F6}"/>
              </a:ext>
            </a:extLst>
          </p:cNvPr>
          <p:cNvSpPr/>
          <p:nvPr userDrawn="1"/>
        </p:nvSpPr>
        <p:spPr>
          <a:xfrm>
            <a:off x="11328000" y="6102000"/>
            <a:ext cx="864000" cy="7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6BA80-B3B1-41ED-94FC-30F2434D99FA}"/>
              </a:ext>
            </a:extLst>
          </p:cNvPr>
          <p:cNvSpPr txBox="1"/>
          <p:nvPr userDrawn="1"/>
        </p:nvSpPr>
        <p:spPr>
          <a:xfrm>
            <a:off x="11577118" y="6380640"/>
            <a:ext cx="365764" cy="19872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fld id="{0A5252B4-D216-4A6A-AB33-98AB17F66667}" type="slidenum">
              <a:rPr lang="en-GB" sz="900" smtClean="0">
                <a:solidFill>
                  <a:schemeClr val="bg1"/>
                </a:solidFill>
                <a:latin typeface="+mj-lt"/>
              </a:rPr>
              <a:t>‹#›</a:t>
            </a:fld>
            <a:endParaRPr lang="en-GB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9113D8-C34F-41E7-96C1-C52F3FA807A7}"/>
              </a:ext>
            </a:extLst>
          </p:cNvPr>
          <p:cNvSpPr/>
          <p:nvPr userDrawn="1"/>
        </p:nvSpPr>
        <p:spPr>
          <a:xfrm>
            <a:off x="11328000" y="6822000"/>
            <a:ext cx="864000" cy="36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FF1D181-9371-4409-B9F4-B17B0E367DA5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9118" y="6359505"/>
            <a:ext cx="1080000" cy="2409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8C9CA4-8A09-4C8A-B688-AF68F27D86FA}"/>
              </a:ext>
            </a:extLst>
          </p:cNvPr>
          <p:cNvSpPr txBox="1"/>
          <p:nvPr userDrawn="1"/>
        </p:nvSpPr>
        <p:spPr>
          <a:xfrm>
            <a:off x="1651322" y="6482467"/>
            <a:ext cx="8889356" cy="9233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GB" sz="600" dirty="0">
                <a:solidFill>
                  <a:srgbClr val="000000">
                    <a:alpha val="70000"/>
                  </a:srgbClr>
                </a:solidFill>
              </a:rPr>
              <a:t>This document may not be reproduced, modified, adapted, published, translated, in any way, in whole or in part or disclosed to a third party without the prior written consent of THALES </a:t>
            </a:r>
            <a:r>
              <a:rPr lang="en-GB" sz="600" b="1" dirty="0">
                <a:solidFill>
                  <a:srgbClr val="000000">
                    <a:alpha val="70000"/>
                  </a:srgbClr>
                </a:solidFill>
              </a:rPr>
              <a:t>© 2023 THALES.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AA835-16DB-4E38-A108-8114A18BB2A4}"/>
              </a:ext>
            </a:extLst>
          </p:cNvPr>
          <p:cNvSpPr/>
          <p:nvPr userDrawn="1"/>
        </p:nvSpPr>
        <p:spPr>
          <a:xfrm>
            <a:off x="0" y="6102000"/>
            <a:ext cx="12192000" cy="10800"/>
          </a:xfrm>
          <a:prstGeom prst="rect">
            <a:avLst/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MSIPCMContentMarking" descr="{&quot;HashCode&quot;:302568440,&quot;Placement&quot;:&quot;Footer&quot;,&quot;Top&quot;:519.343,&quot;Left&quot;:370.036072,&quot;SlideWidth&quot;:960,&quot;SlideHeight&quot;:540}">
            <a:extLst>
              <a:ext uri="{FF2B5EF4-FFF2-40B4-BE49-F238E27FC236}">
                <a16:creationId xmlns:a16="http://schemas.microsoft.com/office/drawing/2014/main" id="{B2335AC7-8459-D46D-7CB5-E2AC9466489D}"/>
              </a:ext>
            </a:extLst>
          </p:cNvPr>
          <p:cNvSpPr txBox="1"/>
          <p:nvPr userDrawn="1"/>
        </p:nvSpPr>
        <p:spPr>
          <a:xfrm>
            <a:off x="4699458" y="6595656"/>
            <a:ext cx="279308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8000"/>
                </a:solidFill>
                <a:latin typeface="Calibri" panose="020F0502020204030204" pitchFamily="34" charset="0"/>
              </a:rPr>
              <a:t>THALES GROUP LIMITED DISTRIBUTION - SCOPE </a:t>
            </a:r>
            <a:endParaRPr lang="en-SE" sz="1000" dirty="0" err="1">
              <a:solidFill>
                <a:srgbClr val="008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00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4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14000"/>
        </a:lnSpc>
        <a:spcBef>
          <a:spcPts val="1600"/>
        </a:spcBef>
        <a:buClrTx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18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216000" indent="-216000" algn="l" defTabSz="914400" rtl="0" eaLnBrk="1" latinLnBrk="0" hangingPunct="1">
        <a:lnSpc>
          <a:spcPct val="114000"/>
        </a:lnSpc>
        <a:spcBef>
          <a:spcPts val="600"/>
        </a:spcBef>
        <a:buClr>
          <a:schemeClr val="accent3"/>
        </a:buClr>
        <a:buFont typeface="Wingdings 3" panose="05040102010807070707" pitchFamily="18" charset="2"/>
        <a:buChar char="ê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14000"/>
        </a:lnSpc>
        <a:spcBef>
          <a:spcPts val="600"/>
        </a:spcBef>
        <a:buFont typeface="Century Gothic" panose="020B0502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44000" algn="l" defTabSz="914400" rtl="0" eaLnBrk="1" latinLnBrk="0" hangingPunct="1">
        <a:lnSpc>
          <a:spcPct val="114000"/>
        </a:lnSpc>
        <a:spcBef>
          <a:spcPts val="300"/>
        </a:spcBef>
        <a:buClr>
          <a:schemeClr val="accent3"/>
        </a:buClr>
        <a:buFont typeface="Arial" panose="020B0604020202020204" pitchFamily="34" charset="0"/>
        <a:buChar char="›"/>
        <a:defRPr sz="11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936000" indent="-108000" algn="l" defTabSz="914400" rtl="0" eaLnBrk="1" latinLnBrk="0" hangingPunct="1">
        <a:lnSpc>
          <a:spcPct val="114000"/>
        </a:lnSpc>
        <a:spcBef>
          <a:spcPts val="300"/>
        </a:spcBef>
        <a:buFont typeface="Wingdings 3" panose="05040102010807070707" pitchFamily="18" charset="2"/>
        <a:buChar char=""/>
        <a:defRPr sz="1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F4D542-5FF5-47B8-9F89-3038EFDFBDCD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2" name="Picture 1" descr="A person looking at a circuit board&#10;&#10;Description automatically generated with low confidence">
            <a:extLst>
              <a:ext uri="{FF2B5EF4-FFF2-40B4-BE49-F238E27FC236}">
                <a16:creationId xmlns:a16="http://schemas.microsoft.com/office/drawing/2014/main" id="{5E1CF1CE-2149-78AF-C88E-66B681DF3D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358"/>
          <a:stretch/>
        </p:blipFill>
        <p:spPr>
          <a:xfrm flipH="1">
            <a:off x="4559740" y="3221212"/>
            <a:ext cx="5956615" cy="2648135"/>
          </a:xfrm>
          <a:prstGeom prst="rect">
            <a:avLst/>
          </a:prstGeom>
        </p:spPr>
      </p:pic>
      <p:pic>
        <p:nvPicPr>
          <p:cNvPr id="4" name="Picture 3" descr="A person looking at a circuit board&#10;&#10;Description automatically generated with low confidence">
            <a:extLst>
              <a:ext uri="{FF2B5EF4-FFF2-40B4-BE49-F238E27FC236}">
                <a16:creationId xmlns:a16="http://schemas.microsoft.com/office/drawing/2014/main" id="{2A2A6AC7-CD29-4F71-9FBC-BEA92CC08B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6643"/>
          <a:stretch/>
        </p:blipFill>
        <p:spPr>
          <a:xfrm flipH="1">
            <a:off x="2744429" y="3221212"/>
            <a:ext cx="1815311" cy="264813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F211EF7-D355-4669-8315-0F1A8B9F73AA}"/>
              </a:ext>
            </a:extLst>
          </p:cNvPr>
          <p:cNvSpPr txBox="1">
            <a:spLocks/>
          </p:cNvSpPr>
          <p:nvPr/>
        </p:nvSpPr>
        <p:spPr>
          <a:xfrm>
            <a:off x="634065" y="856785"/>
            <a:ext cx="8985444" cy="98488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entury Gothic" panose="020F0302020204030204"/>
                <a:ea typeface="+mj-ea"/>
                <a:cs typeface="+mj-cs"/>
              </a:rPr>
              <a:t>Digital Identity?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i="1" dirty="0">
                <a:solidFill>
                  <a:schemeClr val="bg1"/>
                </a:solidFill>
                <a:latin typeface="Century Gothic" panose="020F0302020204030204"/>
              </a:rPr>
              <a:t>My Three  Takeaways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entury Gothic" panose="020F0302020204030204"/>
              <a:ea typeface="+mj-ea"/>
              <a:cs typeface="+mj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6720D74-566E-48EA-80CA-7ECBDC22D3E2}"/>
              </a:ext>
            </a:extLst>
          </p:cNvPr>
          <p:cNvGrpSpPr/>
          <p:nvPr/>
        </p:nvGrpSpPr>
        <p:grpSpPr>
          <a:xfrm>
            <a:off x="588000" y="1"/>
            <a:ext cx="920603" cy="112015"/>
            <a:chOff x="588000" y="0"/>
            <a:chExt cx="920602" cy="112014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453FE70A-E2B2-40DA-8CF0-0BC0E8F2EDFE}"/>
                </a:ext>
              </a:extLst>
            </p:cNvPr>
            <p:cNvSpPr/>
            <p:nvPr/>
          </p:nvSpPr>
          <p:spPr>
            <a:xfrm rot="10800000">
              <a:off x="1109376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A45E2D67-E8F3-4D96-A789-3EBB6A22C3B6}"/>
                </a:ext>
              </a:extLst>
            </p:cNvPr>
            <p:cNvSpPr/>
            <p:nvPr/>
          </p:nvSpPr>
          <p:spPr>
            <a:xfrm rot="10800000">
              <a:off x="1057239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605B4A57-9E17-4BF2-99F9-CAEFD7257747}"/>
                </a:ext>
              </a:extLst>
            </p:cNvPr>
            <p:cNvSpPr/>
            <p:nvPr/>
          </p:nvSpPr>
          <p:spPr>
            <a:xfrm rot="10800000">
              <a:off x="1005101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95FA749-0CBE-4938-A385-37284201932E}"/>
                </a:ext>
              </a:extLst>
            </p:cNvPr>
            <p:cNvSpPr/>
            <p:nvPr/>
          </p:nvSpPr>
          <p:spPr>
            <a:xfrm rot="10800000">
              <a:off x="952963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5171C471-4396-4FED-AA3E-20632F9E54C0}"/>
                </a:ext>
              </a:extLst>
            </p:cNvPr>
            <p:cNvSpPr/>
            <p:nvPr/>
          </p:nvSpPr>
          <p:spPr>
            <a:xfrm rot="10800000">
              <a:off x="900826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47421437-A659-476F-BD34-88C9465646E9}"/>
                </a:ext>
              </a:extLst>
            </p:cNvPr>
            <p:cNvSpPr/>
            <p:nvPr/>
          </p:nvSpPr>
          <p:spPr>
            <a:xfrm rot="10800000">
              <a:off x="848688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37181520-66B9-49DA-8F87-A52ED604D75B}"/>
                </a:ext>
              </a:extLst>
            </p:cNvPr>
            <p:cNvSpPr/>
            <p:nvPr/>
          </p:nvSpPr>
          <p:spPr>
            <a:xfrm rot="10800000">
              <a:off x="796551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24029269-D28B-4D25-AF6B-E07F58CCE31D}"/>
                </a:ext>
              </a:extLst>
            </p:cNvPr>
            <p:cNvSpPr/>
            <p:nvPr/>
          </p:nvSpPr>
          <p:spPr>
            <a:xfrm rot="10800000">
              <a:off x="744413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B6F63BC2-42C9-4F5F-85F5-60C2E9EB0D09}"/>
                </a:ext>
              </a:extLst>
            </p:cNvPr>
            <p:cNvSpPr/>
            <p:nvPr/>
          </p:nvSpPr>
          <p:spPr>
            <a:xfrm rot="10800000">
              <a:off x="692275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B8EBD6ED-087E-4D6D-981C-911B65588FF3}"/>
                </a:ext>
              </a:extLst>
            </p:cNvPr>
            <p:cNvSpPr/>
            <p:nvPr/>
          </p:nvSpPr>
          <p:spPr>
            <a:xfrm rot="10800000">
              <a:off x="640138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EB37FCED-E124-4C72-936C-B75ECA1D157B}"/>
                </a:ext>
              </a:extLst>
            </p:cNvPr>
            <p:cNvSpPr/>
            <p:nvPr/>
          </p:nvSpPr>
          <p:spPr>
            <a:xfrm rot="10800000">
              <a:off x="588000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588ECE6B-E39B-4D15-915E-703688C7B61D}"/>
                </a:ext>
              </a:extLst>
            </p:cNvPr>
            <p:cNvSpPr/>
            <p:nvPr/>
          </p:nvSpPr>
          <p:spPr>
            <a:xfrm>
              <a:off x="1161514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AA9D02F4-7D77-437C-A3CD-735E0D0EB1A8}"/>
                </a:ext>
              </a:extLst>
            </p:cNvPr>
            <p:cNvSpPr/>
            <p:nvPr/>
          </p:nvSpPr>
          <p:spPr>
            <a:xfrm>
              <a:off x="1213652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9C976E1E-9F44-47D7-93F3-AE9F94613329}"/>
                </a:ext>
              </a:extLst>
            </p:cNvPr>
            <p:cNvSpPr/>
            <p:nvPr/>
          </p:nvSpPr>
          <p:spPr>
            <a:xfrm>
              <a:off x="1265789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E82F9C67-E7AD-4FFE-8C7F-9608328F24FC}"/>
                </a:ext>
              </a:extLst>
            </p:cNvPr>
            <p:cNvSpPr/>
            <p:nvPr/>
          </p:nvSpPr>
          <p:spPr>
            <a:xfrm>
              <a:off x="1317927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2D7F4F58-0324-4D2C-A2C3-5063D9F8D17E}"/>
                </a:ext>
              </a:extLst>
            </p:cNvPr>
            <p:cNvSpPr/>
            <p:nvPr/>
          </p:nvSpPr>
          <p:spPr>
            <a:xfrm>
              <a:off x="1422202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A3DF51A2-2A63-4223-8C08-E5B9070F9718}"/>
                </a:ext>
              </a:extLst>
            </p:cNvPr>
            <p:cNvSpPr/>
            <p:nvPr/>
          </p:nvSpPr>
          <p:spPr>
            <a:xfrm>
              <a:off x="1370064" y="0"/>
              <a:ext cx="86400" cy="112014"/>
            </a:xfrm>
            <a:prstGeom prst="parallelogram">
              <a:avLst>
                <a:gd name="adj" fmla="val 87408"/>
              </a:avLst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C2D7DF7-C6C7-CEFB-D266-65341D60035E}"/>
              </a:ext>
            </a:extLst>
          </p:cNvPr>
          <p:cNvSpPr txBox="1">
            <a:spLocks/>
          </p:cNvSpPr>
          <p:nvPr/>
        </p:nvSpPr>
        <p:spPr>
          <a:xfrm>
            <a:off x="588000" y="6111931"/>
            <a:ext cx="11016000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0" dirty="0">
                <a:solidFill>
                  <a:schemeClr val="bg1">
                    <a:lumMod val="95000"/>
                  </a:schemeClr>
                </a:solidFill>
              </a:rPr>
              <a:t>M</a:t>
            </a:r>
            <a:r>
              <a:rPr lang="en-IT" sz="1800" b="0" dirty="0">
                <a:solidFill>
                  <a:schemeClr val="bg1">
                    <a:lumMod val="95000"/>
                  </a:schemeClr>
                </a:solidFill>
              </a:rPr>
              <a:t>arco.Venuti@ThalesGroup.com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22797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D7AEDE-558F-24C3-38C9-618784BC273E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9CF6F9-E029-7968-BAAB-F674C12475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42000"/>
          </a:blip>
          <a:stretch>
            <a:fillRect/>
          </a:stretch>
        </p:blipFill>
        <p:spPr>
          <a:xfrm>
            <a:off x="984579" y="744268"/>
            <a:ext cx="10222841" cy="552832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F73B15B-1E8C-E905-6324-B82CF90216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375968"/>
            <a:ext cx="11017250" cy="368300"/>
          </a:xfrm>
        </p:spPr>
        <p:txBody>
          <a:bodyPr/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 many different Identity Conversations….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C2694-0F29-04E3-D1E3-20CEBE99CF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56973" y="1529135"/>
            <a:ext cx="5313363" cy="2288257"/>
          </a:xfrm>
        </p:spPr>
        <p:txBody>
          <a:bodyPr/>
          <a:lstStyle/>
          <a:p>
            <a:pPr marL="0" lvl="1" indent="0"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Driver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Compliance Pressure 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Digital Reputation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Operational Efficiency 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Security Posture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EB0D8EF-3425-474A-82D2-D99F5F542ADE}"/>
              </a:ext>
            </a:extLst>
          </p:cNvPr>
          <p:cNvSpPr txBox="1">
            <a:spLocks/>
          </p:cNvSpPr>
          <p:nvPr/>
        </p:nvSpPr>
        <p:spPr>
          <a:xfrm>
            <a:off x="6573159" y="1750914"/>
            <a:ext cx="5062922" cy="412729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>
                <a:schemeClr val="tx2"/>
              </a:buClr>
              <a:buSzPct val="130000"/>
              <a:buFont typeface="System Font Regular"/>
              <a:buChar char="&gt;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tx2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Lifecycle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Getting an Identity: </a:t>
            </a:r>
          </a:p>
          <a:p>
            <a:pPr lvl="3"/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Registration, Validation, Consent…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Using Identities: </a:t>
            </a:r>
          </a:p>
          <a:p>
            <a:pPr lvl="3"/>
            <a:r>
              <a:rPr lang="en-GB" sz="1600" dirty="0">
                <a:solidFill>
                  <a:schemeClr val="bg1">
                    <a:lumMod val="95000"/>
                  </a:schemeClr>
                </a:solidFill>
              </a:rPr>
              <a:t>Authentication, Authorization, Governance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665C7EA-960F-D5A2-9DBF-3A5B1F81311E}"/>
              </a:ext>
            </a:extLst>
          </p:cNvPr>
          <p:cNvSpPr txBox="1">
            <a:spLocks/>
          </p:cNvSpPr>
          <p:nvPr/>
        </p:nvSpPr>
        <p:spPr>
          <a:xfrm>
            <a:off x="4489160" y="4378979"/>
            <a:ext cx="5062922" cy="209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16000" indent="-216000" algn="l" defTabSz="914400" rtl="0" eaLnBrk="1" latinLnBrk="0" hangingPunct="1">
              <a:lnSpc>
                <a:spcPct val="114000"/>
              </a:lnSpc>
              <a:spcBef>
                <a:spcPts val="1600"/>
              </a:spcBef>
              <a:buClr>
                <a:schemeClr val="tx2"/>
              </a:buClr>
              <a:buSzPct val="130000"/>
              <a:buFont typeface="System Font Regular"/>
              <a:buChar char="&gt;"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6000" indent="-216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chemeClr val="tx2"/>
              </a:buClr>
              <a:buFont typeface="Wingdings 3" panose="05040102010807070707" pitchFamily="18" charset="2"/>
              <a:buChar char="ê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entury Gothic" panose="020B0502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44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Clr>
                <a:schemeClr val="tx2"/>
              </a:buClr>
              <a:buFont typeface="Arial" panose="020B0604020202020204" pitchFamily="34" charset="0"/>
              <a:buChar char="›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36000" indent="-108000" algn="l" defTabSz="914400" rtl="0" eaLnBrk="1" latinLnBrk="0" hangingPunct="1">
              <a:lnSpc>
                <a:spcPct val="114000"/>
              </a:lnSpc>
              <a:spcBef>
                <a:spcPts val="300"/>
              </a:spcBef>
              <a:buFont typeface="Wingdings 3" panose="05040102010807070707" pitchFamily="18" charset="2"/>
              <a:buChar char="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sz="2400" b="1" dirty="0">
                <a:solidFill>
                  <a:schemeClr val="bg1">
                    <a:lumMod val="95000"/>
                  </a:schemeClr>
                </a:solidFill>
              </a:rPr>
              <a:t>Persona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Employees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B2B Partners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Consumers</a:t>
            </a:r>
          </a:p>
          <a:p>
            <a:pPr marL="312738" lvl="2" indent="-176213"/>
            <a:r>
              <a:rPr lang="en-GB" sz="1800" dirty="0">
                <a:solidFill>
                  <a:schemeClr val="bg1">
                    <a:lumMod val="95000"/>
                  </a:schemeClr>
                </a:solidFill>
              </a:rPr>
              <a:t>Admins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6FC01-EF24-A168-FFBA-22A494944FFD}"/>
              </a:ext>
            </a:extLst>
          </p:cNvPr>
          <p:cNvSpPr txBox="1"/>
          <p:nvPr/>
        </p:nvSpPr>
        <p:spPr>
          <a:xfrm>
            <a:off x="-2604655" y="572192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IT" sz="1600" dirty="0" err="1"/>
          </a:p>
        </p:txBody>
      </p:sp>
    </p:spTree>
    <p:extLst>
      <p:ext uri="{BB962C8B-B14F-4D97-AF65-F5344CB8AC3E}">
        <p14:creationId xmlns:p14="http://schemas.microsoft.com/office/powerpoint/2010/main" val="67436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1C41E-8132-6A5C-CE0B-32B6910F1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IT" sz="2800" b="0" dirty="0"/>
              <a:t>Overlapping </a:t>
            </a:r>
            <a:r>
              <a:rPr lang="en-GB" sz="2800" b="0" dirty="0"/>
              <a:t>r</a:t>
            </a:r>
            <a:r>
              <a:rPr lang="en-IT" sz="2800" b="0" dirty="0"/>
              <a:t>easons &amp; the “Lost in Translation” effect: The stakeholders languages diversity</a:t>
            </a:r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049DAEB-D560-BA86-8618-83029758F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/>
          <a:lstStyle/>
          <a:p>
            <a:r>
              <a:rPr lang="it-IT" dirty="0"/>
              <a:t>My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points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E7371B-870A-275D-0A7F-D781A83F4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60" y="2143661"/>
            <a:ext cx="8368145" cy="462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1C41E-8132-6A5C-CE0B-32B6910F1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IT" sz="2800" b="0" dirty="0"/>
              <a:t>Overlapping </a:t>
            </a:r>
            <a:r>
              <a:rPr lang="en-GB" sz="2800" b="0" dirty="0"/>
              <a:t>r</a:t>
            </a:r>
            <a:r>
              <a:rPr lang="en-IT" sz="2800" b="0" dirty="0"/>
              <a:t>easons &amp; the “Lost in Translation” effect: The stakeholders languages diversity</a:t>
            </a:r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IT" sz="2800" b="0" dirty="0"/>
              <a:t>The Approach: Make vs Buy?</a:t>
            </a:r>
            <a:r>
              <a:rPr lang="en-GB" sz="2800" b="0" dirty="0"/>
              <a:t> </a:t>
            </a:r>
            <a:r>
              <a:rPr lang="en-IT" sz="2800" b="0" dirty="0"/>
              <a:t>Best-of-Breed vs Best-of-Suite?</a:t>
            </a:r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FC4620-2271-397A-376B-E629AB250720}"/>
              </a:ext>
            </a:extLst>
          </p:cNvPr>
          <p:cNvSpPr/>
          <p:nvPr/>
        </p:nvSpPr>
        <p:spPr>
          <a:xfrm>
            <a:off x="332509" y="1064645"/>
            <a:ext cx="11079678" cy="1357921"/>
          </a:xfrm>
          <a:prstGeom prst="roundRect">
            <a:avLst/>
          </a:prstGeom>
          <a:solidFill>
            <a:schemeClr val="bg1">
              <a:alpha val="5681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B6659F-72DF-96C4-C688-1A538BEEA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/>
          <a:lstStyle/>
          <a:p>
            <a:r>
              <a:rPr lang="it-IT" dirty="0"/>
              <a:t>My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points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8584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19BB67-632B-DB95-B95B-41BC230C65B4}"/>
              </a:ext>
            </a:extLst>
          </p:cNvPr>
          <p:cNvSpPr/>
          <p:nvPr/>
        </p:nvSpPr>
        <p:spPr>
          <a:xfrm>
            <a:off x="12032" y="1457740"/>
            <a:ext cx="12179969" cy="308716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98000">
                <a:schemeClr val="bg1"/>
              </a:gs>
              <a:gs pos="61000">
                <a:schemeClr val="bg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0084" y="5744251"/>
            <a:ext cx="86562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EXPLORE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63533" y="5744251"/>
            <a:ext cx="103393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CONSIDER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74079" y="5744251"/>
            <a:ext cx="10531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PURCHASE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7139" y="5744251"/>
            <a:ext cx="3478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81404" y="5744251"/>
            <a:ext cx="14133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ABANDON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071819" y="5188414"/>
            <a:ext cx="4989251" cy="243414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BD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SIGN UP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3429256" y="4866657"/>
            <a:ext cx="5803177" cy="243414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BD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LOG IN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850418" y="4544899"/>
            <a:ext cx="4480560" cy="243414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BD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USE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9847113" y="4223141"/>
            <a:ext cx="1828800" cy="243414"/>
          </a:xfrm>
          <a:prstGeom prst="rightArrow">
            <a:avLst>
              <a:gd name="adj1" fmla="val 100000"/>
              <a:gd name="adj2" fmla="val 50000"/>
            </a:avLst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BDD">
                    <a:lumMod val="75000"/>
                  </a:srgbClr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LEAVE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11194" y="2486925"/>
            <a:ext cx="934086" cy="946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6774" y="2103690"/>
            <a:ext cx="1194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Bring your own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782" y="2950303"/>
            <a:ext cx="632369" cy="9875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004341" y="3979702"/>
            <a:ext cx="91365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Proof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5215" y="2195522"/>
            <a:ext cx="11949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Register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0214" y="3454375"/>
            <a:ext cx="631076" cy="39681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104875" y="3776176"/>
            <a:ext cx="135580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Consent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52950" y="2126496"/>
            <a:ext cx="11949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Authenticate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68284" y="3813138"/>
            <a:ext cx="11949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Preferences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5555" y="2376739"/>
            <a:ext cx="592818" cy="9642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98947" y="2431836"/>
            <a:ext cx="462123" cy="86440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6749" y="2441314"/>
            <a:ext cx="593164" cy="57207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34913" y="2126496"/>
            <a:ext cx="11949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Authorize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0623" y="3231676"/>
            <a:ext cx="761992" cy="55066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54151" y="3813137"/>
            <a:ext cx="11949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Access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5015" y="2982597"/>
            <a:ext cx="533208" cy="251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9708" y="3392395"/>
            <a:ext cx="751840" cy="5791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7706" y="2382963"/>
            <a:ext cx="785310" cy="6406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97868" y="3142930"/>
            <a:ext cx="498031" cy="54608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113625" y="2160041"/>
            <a:ext cx="119493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Delegate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249415" y="3687658"/>
            <a:ext cx="11949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42A75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Forget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42A75"/>
              </a:solidFill>
              <a:effectLst/>
              <a:uLnTx/>
              <a:uFillTx/>
              <a:latin typeface="Century Gothic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5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1C41E-8132-6A5C-CE0B-32B6910F1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en-IT" sz="2800" b="0" dirty="0"/>
              <a:t>Overlapping </a:t>
            </a:r>
            <a:r>
              <a:rPr lang="en-GB" sz="2800" b="0" dirty="0"/>
              <a:t>r</a:t>
            </a:r>
            <a:r>
              <a:rPr lang="en-IT" sz="2800" b="0" dirty="0"/>
              <a:t>easons &amp; the “Lost in Translation” effect: The stakeholders languages diversity</a:t>
            </a:r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IT" sz="2800" b="0" dirty="0"/>
              <a:t>The Approach: Make vs Buy?</a:t>
            </a:r>
            <a:r>
              <a:rPr lang="en-GB" sz="2800" b="0" dirty="0"/>
              <a:t> </a:t>
            </a:r>
            <a:r>
              <a:rPr lang="en-IT" sz="2800" b="0" dirty="0"/>
              <a:t>Best-of-Breed vs Best-of-Suite?</a:t>
            </a:r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IT" sz="2800" b="0" dirty="0"/>
              <a:t>The “We Are Unique” effect – Business process changes vs deeper customization attitude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  <a:p>
            <a:pPr marL="514350" indent="-514350">
              <a:buSzPct val="100000"/>
              <a:buFont typeface="+mj-lt"/>
              <a:buAutoNum type="arabicPeriod"/>
            </a:pPr>
            <a:endParaRPr lang="en-IT" sz="2800" b="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342E89-0EBE-793C-3445-B8F00B3414BB}"/>
              </a:ext>
            </a:extLst>
          </p:cNvPr>
          <p:cNvSpPr/>
          <p:nvPr/>
        </p:nvSpPr>
        <p:spPr>
          <a:xfrm>
            <a:off x="332509" y="1064645"/>
            <a:ext cx="11079678" cy="2662228"/>
          </a:xfrm>
          <a:prstGeom prst="roundRect">
            <a:avLst/>
          </a:prstGeom>
          <a:solidFill>
            <a:schemeClr val="bg1">
              <a:alpha val="56812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E6C90F-080A-C128-40A6-63CDE418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00" y="360000"/>
            <a:ext cx="11016000" cy="369332"/>
          </a:xfrm>
        </p:spPr>
        <p:txBody>
          <a:bodyPr/>
          <a:lstStyle/>
          <a:p>
            <a:r>
              <a:rPr lang="it-IT" dirty="0"/>
              <a:t>My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points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5035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5836-0ABC-5D18-EA5E-947493F6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397" y="1625311"/>
            <a:ext cx="1801205" cy="430887"/>
          </a:xfrm>
        </p:spPr>
        <p:txBody>
          <a:bodyPr/>
          <a:lstStyle/>
          <a:p>
            <a:r>
              <a:rPr lang="it-IT" sz="2800" dirty="0"/>
              <a:t>Grazie</a:t>
            </a:r>
            <a:endParaRPr lang="en-IT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7113D7-87C6-D7CE-BFCE-5FFA45A78D29}"/>
              </a:ext>
            </a:extLst>
          </p:cNvPr>
          <p:cNvGrpSpPr/>
          <p:nvPr/>
        </p:nvGrpSpPr>
        <p:grpSpPr>
          <a:xfrm>
            <a:off x="1807196" y="3429000"/>
            <a:ext cx="8791531" cy="1752422"/>
            <a:chOff x="406975" y="2468532"/>
            <a:chExt cx="11617855" cy="2304178"/>
          </a:xfrm>
        </p:grpSpPr>
        <p:pic>
          <p:nvPicPr>
            <p:cNvPr id="8" name="Picture 7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78EF4BA0-415B-C8C9-8477-AE923AB86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20652" y="2468532"/>
              <a:ext cx="2304178" cy="230417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5C7E1E-A6D7-4F6D-C92B-82365F557222}"/>
                </a:ext>
              </a:extLst>
            </p:cNvPr>
            <p:cNvGrpSpPr/>
            <p:nvPr/>
          </p:nvGrpSpPr>
          <p:grpSpPr>
            <a:xfrm>
              <a:off x="406975" y="2684311"/>
              <a:ext cx="9404597" cy="1882870"/>
              <a:chOff x="406975" y="2684311"/>
              <a:chExt cx="9404597" cy="188287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D7ABCE9-66DD-9178-4B3D-29276AE62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975" y="2684311"/>
                <a:ext cx="9404597" cy="1882870"/>
              </a:xfrm>
              <a:prstGeom prst="rect">
                <a:avLst/>
              </a:prstGeom>
              <a:solidFill>
                <a:srgbClr val="000000"/>
              </a:solidFill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B41A089-B116-2069-3290-92E2F8167A15}"/>
                  </a:ext>
                </a:extLst>
              </p:cNvPr>
              <p:cNvSpPr/>
              <p:nvPr/>
            </p:nvSpPr>
            <p:spPr>
              <a:xfrm>
                <a:off x="5015346" y="3034146"/>
                <a:ext cx="4100945" cy="32558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349FDBA4-A8A6-1745-6D29-C585813466CF}"/>
              </a:ext>
            </a:extLst>
          </p:cNvPr>
          <p:cNvSpPr txBox="1">
            <a:spLocks/>
          </p:cNvSpPr>
          <p:nvPr/>
        </p:nvSpPr>
        <p:spPr>
          <a:xfrm>
            <a:off x="3202146" y="2609210"/>
            <a:ext cx="56529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0" dirty="0"/>
              <a:t>M</a:t>
            </a:r>
            <a:r>
              <a:rPr lang="en-IT" b="0" dirty="0"/>
              <a:t>arco.Venuti@ThalesGroup.com</a:t>
            </a:r>
          </a:p>
        </p:txBody>
      </p:sp>
    </p:spTree>
    <p:extLst>
      <p:ext uri="{BB962C8B-B14F-4D97-AF65-F5344CB8AC3E}">
        <p14:creationId xmlns:p14="http://schemas.microsoft.com/office/powerpoint/2010/main" val="145891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1B1C6C2-D4EE-104F-9EE1-76BF5F9C1068}" vid="{0DE87F89-401A-7A45-BA7E-D963C5A59989}"/>
    </a:ext>
  </a:extLst>
</a:theme>
</file>

<file path=ppt/theme/theme2.xml><?xml version="1.0" encoding="utf-8"?>
<a:theme xmlns:a="http://schemas.openxmlformats.org/drawingml/2006/main" name="1_Office Theme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F1B1C6C2-D4EE-104F-9EE1-76BF5F9C1068}" vid="{0DE87F89-401A-7A45-BA7E-D963C5A59989}"/>
    </a:ext>
  </a:extLst>
</a:theme>
</file>

<file path=ppt/theme/theme3.xml><?xml version="1.0" encoding="utf-8"?>
<a:theme xmlns:a="http://schemas.openxmlformats.org/drawingml/2006/main" name="3_Office Theme">
  <a:themeElements>
    <a:clrScheme name="Thales">
      <a:dk1>
        <a:srgbClr val="181A22"/>
      </a:dk1>
      <a:lt1>
        <a:srgbClr val="FFFFFF"/>
      </a:lt1>
      <a:dk2>
        <a:srgbClr val="242A75"/>
      </a:dk2>
      <a:lt2>
        <a:srgbClr val="00BBDD"/>
      </a:lt2>
      <a:accent1>
        <a:srgbClr val="AE2573"/>
      </a:accent1>
      <a:accent2>
        <a:srgbClr val="7C7FAB"/>
      </a:accent2>
      <a:accent3>
        <a:srgbClr val="00AB8E"/>
      </a:accent3>
      <a:accent4>
        <a:srgbClr val="EE2737"/>
      </a:accent4>
      <a:accent5>
        <a:srgbClr val="FFA300"/>
      </a:accent5>
      <a:accent6>
        <a:srgbClr val="FDDA24"/>
      </a:accent6>
      <a:hlink>
        <a:srgbClr val="242A75"/>
      </a:hlink>
      <a:folHlink>
        <a:srgbClr val="242A75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>
                <a:alpha val="0"/>
              </a:schemeClr>
            </a:gs>
            <a:gs pos="100000">
              <a:schemeClr val="tx2"/>
            </a:gs>
          </a:gsLst>
          <a:lin ang="168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A5BFA0C0A8B294486A33DCD6659936B" ma:contentTypeVersion="16" ma:contentTypeDescription="Creare un nuovo documento." ma:contentTypeScope="" ma:versionID="daee1447aaef5bccb8a80a78668c498d">
  <xsd:schema xmlns:xsd="http://www.w3.org/2001/XMLSchema" xmlns:xs="http://www.w3.org/2001/XMLSchema" xmlns:p="http://schemas.microsoft.com/office/2006/metadata/properties" xmlns:ns2="575d846e-f7ae-43b5-8c82-dc08880f9fbc" xmlns:ns3="03c8b834-4481-4188-a1ff-b897afb54cf4" targetNamespace="http://schemas.microsoft.com/office/2006/metadata/properties" ma:root="true" ma:fieldsID="efa0bf4476c8d1fc48467a56ca0091a5" ns2:_="" ns3:_="">
    <xsd:import namespace="575d846e-f7ae-43b5-8c82-dc08880f9fbc"/>
    <xsd:import namespace="03c8b834-4481-4188-a1ff-b897afb54c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d846e-f7ae-43b5-8c82-dc08880f9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1a246a42-2820-4317-b175-351f0a823e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8b834-4481-4188-a1ff-b897afb54cf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bb3edf6-db6c-4c51-8a2b-2299837c9451}" ma:internalName="TaxCatchAll" ma:showField="CatchAllData" ma:web="03c8b834-4481-4188-a1ff-b897afb54c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5d846e-f7ae-43b5-8c82-dc08880f9fbc">
      <Terms xmlns="http://schemas.microsoft.com/office/infopath/2007/PartnerControls"/>
    </lcf76f155ced4ddcb4097134ff3c332f>
    <TaxCatchAll xmlns="03c8b834-4481-4188-a1ff-b897afb54cf4" xsi:nil="true"/>
  </documentManagement>
</p:properties>
</file>

<file path=customXml/itemProps1.xml><?xml version="1.0" encoding="utf-8"?>
<ds:datastoreItem xmlns:ds="http://schemas.openxmlformats.org/officeDocument/2006/customXml" ds:itemID="{B85B61FD-813F-485F-8515-2891236491E0}"/>
</file>

<file path=customXml/itemProps2.xml><?xml version="1.0" encoding="utf-8"?>
<ds:datastoreItem xmlns:ds="http://schemas.openxmlformats.org/officeDocument/2006/customXml" ds:itemID="{DB1740FE-27D0-4B6A-8210-90E88CD5644A}"/>
</file>

<file path=customXml/itemProps3.xml><?xml version="1.0" encoding="utf-8"?>
<ds:datastoreItem xmlns:ds="http://schemas.openxmlformats.org/officeDocument/2006/customXml" ds:itemID="{F0D8C4DB-C437-4CEC-97E7-14A90D5827C1}"/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233</Words>
  <Application>Microsoft Macintosh PowerPoint</Application>
  <PresentationFormat>Widescreen</PresentationFormat>
  <Paragraphs>62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Aptos</vt:lpstr>
      <vt:lpstr>Arial</vt:lpstr>
      <vt:lpstr>Calibri</vt:lpstr>
      <vt:lpstr>Century Gothic</vt:lpstr>
      <vt:lpstr>System Font Regular</vt:lpstr>
      <vt:lpstr>Wingdings 3</vt:lpstr>
      <vt:lpstr>2_Office Theme</vt:lpstr>
      <vt:lpstr>1_Office Theme</vt:lpstr>
      <vt:lpstr>3_Office Theme</vt:lpstr>
      <vt:lpstr>PowerPoint Presentation</vt:lpstr>
      <vt:lpstr>So many different Identity Conversations….</vt:lpstr>
      <vt:lpstr>My three attention points</vt:lpstr>
      <vt:lpstr>My three attention points</vt:lpstr>
      <vt:lpstr>PowerPoint Presentation</vt:lpstr>
      <vt:lpstr>My three attention points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VENUTI Marco</dc:creator>
  <cp:lastModifiedBy>VENUTI Marco</cp:lastModifiedBy>
  <cp:revision>2</cp:revision>
  <dcterms:created xsi:type="dcterms:W3CDTF">2024-04-11T07:59:24Z</dcterms:created>
  <dcterms:modified xsi:type="dcterms:W3CDTF">2024-04-11T10:43:10Z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0x0101001A5BFA0C0A8B294486A33DCD6659936B</vt:lpwstr>
  </property>
</Properties>
</file>